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svg" ContentType="image/svg+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customXml/itemProps4.xml" ContentType="application/vnd.openxmlformats-officedocument.customXmlProperties+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slideLayouts/slideLayout12.xml" ContentType="application/vnd.openxmlformats-officedocument.presentationml.slideLayout+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theme/themeOverride1.xml" ContentType="application/vnd.openxmlformats-officedocument.themeOverr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changesInfos/changesInfo1.xml" ContentType="application/vnd.ms-powerpoint.changesinfo+xml"/>
  <Override PartName="/ppt/revisionInfo.xml" ContentType="application/vnd.ms-powerpoint.revisioninfo+xml"/>
  <Override PartName="/ppt/authors.xml" ContentType="application/vnd.ms-powerpoint.authors+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 Id="rId4" Type="http://schemas.openxmlformats.org/officeDocument/2006/relationships/custom-properties" Target="docProps/custom.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52" r:id="rId5"/>
    <p:sldMasterId id="2147483664" r:id="rId6"/>
    <p:sldMasterId id="2147483670" r:id="rId7"/>
  </p:sldMasterIdLst>
  <p:notesMasterIdLst>
    <p:notesMasterId r:id="rId44"/>
  </p:notesMasterIdLst>
  <p:sldIdLst>
    <p:sldId id="337" r:id="rId8"/>
    <p:sldId id="341" r:id="rId9"/>
    <p:sldId id="312" r:id="rId10"/>
    <p:sldId id="314" r:id="rId11"/>
    <p:sldId id="315" r:id="rId12"/>
    <p:sldId id="343" r:id="rId13"/>
    <p:sldId id="316" r:id="rId14"/>
    <p:sldId id="317" r:id="rId15"/>
    <p:sldId id="318" r:id="rId16"/>
    <p:sldId id="344" r:id="rId17"/>
    <p:sldId id="322" r:id="rId18"/>
    <p:sldId id="323" r:id="rId19"/>
    <p:sldId id="324" r:id="rId20"/>
    <p:sldId id="345" r:id="rId21"/>
    <p:sldId id="325" r:id="rId22"/>
    <p:sldId id="326" r:id="rId23"/>
    <p:sldId id="327" r:id="rId24"/>
    <p:sldId id="346" r:id="rId25"/>
    <p:sldId id="328" r:id="rId26"/>
    <p:sldId id="329" r:id="rId27"/>
    <p:sldId id="330" r:id="rId28"/>
    <p:sldId id="350" r:id="rId29"/>
    <p:sldId id="319" r:id="rId30"/>
    <p:sldId id="320" r:id="rId31"/>
    <p:sldId id="321" r:id="rId32"/>
    <p:sldId id="348" r:id="rId33"/>
    <p:sldId id="331" r:id="rId34"/>
    <p:sldId id="332" r:id="rId35"/>
    <p:sldId id="333" r:id="rId36"/>
    <p:sldId id="349" r:id="rId37"/>
    <p:sldId id="335" r:id="rId38"/>
    <p:sldId id="338" r:id="rId39"/>
    <p:sldId id="339" r:id="rId40"/>
    <p:sldId id="336" r:id="rId41"/>
    <p:sldId id="351" r:id="rId42"/>
    <p:sldId id="352" r:id="rId43"/>
  </p:sldIdLst>
  <p:sldSz cx="9906000" cy="6858000" type="A4"/>
  <p:notesSz cx="6797675" cy="9926638"/>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 uri="{2D200454-40CA-4A62-9FC3-DE9A4176ACB9}">
      <p15:notesGuideLst xmlns:p15="http://schemas.microsoft.com/office/powerpoint/2012/main"/>
    </p:ext>
  </p:extLst>
</p:presentation>
</file>

<file path=ppt/authors.xml><?xml version="1.0" encoding="utf-8"?>
<p188:authorLst xmlns:a="http://schemas.openxmlformats.org/drawingml/2006/main" xmlns:r="http://schemas.openxmlformats.org/officeDocument/2006/relationships" xmlns:p188="http://schemas.microsoft.com/office/powerpoint/2018/8/main">
  <p188:author id="{F41545BD-28D1-FDB1-E61F-389C020C2A1E}" name="Tula Garry" initials="TG" userId="S::Tula.Garry@publicservice.govt.nz::45dac55f-0752-433d-b693-54e24353e358" providerId="AD"/>
</p188: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505767"/>
    <a:srgbClr val="BCD7A9"/>
    <a:srgbClr val="517738"/>
    <a:srgbClr val="912E49"/>
    <a:srgbClr val="E8B6C3"/>
    <a:srgbClr val="DD93A6"/>
    <a:srgbClr val="4E753B"/>
    <a:srgbClr val="0A1C30"/>
    <a:srgbClr val="609E2F"/>
    <a:srgbClr val="50882C"/>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761052E6-EF5B-448D-8019-DC278E8F66AF}" v="5" dt="2023-06-29T00:56:52.554"/>
    <p1510:client id="{8DA5D1DE-CFF0-4E29-BB53-0DE4558418F2}" v="59" dt="2023-06-28T22:56:45.049"/>
    <p1510:client id="{9C2E895E-236B-E23F-0BD1-6EA7143CBBAE}" v="1" dt="2023-06-28T03:02:07.400"/>
    <p1510:client id="{F8DA1651-A5DB-4EDA-9CC7-1572901161C0}" v="2" dt="2023-06-29T01:03:23.367"/>
  </p1510:revLst>
</p1510:revInfo>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F5AB1C69-6EDB-4FF4-983F-18BD219EF322}" styleName="Medium Style 2 - Accent 3">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3">
              <a:tint val="20000"/>
            </a:schemeClr>
          </a:solidFill>
        </a:fill>
      </a:tcStyle>
    </a:wholeTbl>
    <a:band1H>
      <a:tcStyle>
        <a:tcBdr/>
        <a:fill>
          <a:solidFill>
            <a:schemeClr val="accent3">
              <a:tint val="40000"/>
            </a:schemeClr>
          </a:solidFill>
        </a:fill>
      </a:tcStyle>
    </a:band1H>
    <a:band2H>
      <a:tcStyle>
        <a:tcBdr/>
      </a:tcStyle>
    </a:band2H>
    <a:band1V>
      <a:tcStyle>
        <a:tcBdr/>
        <a:fill>
          <a:solidFill>
            <a:schemeClr val="accent3">
              <a:tint val="40000"/>
            </a:schemeClr>
          </a:solidFill>
        </a:fill>
      </a:tcStyle>
    </a:band1V>
    <a:band2V>
      <a:tcStyle>
        <a:tcBdr/>
      </a:tcStyle>
    </a:band2V>
    <a:lastCol>
      <a:tcTxStyle b="on">
        <a:fontRef idx="minor">
          <a:prstClr val="black"/>
        </a:fontRef>
        <a:schemeClr val="lt1"/>
      </a:tcTxStyle>
      <a:tcStyle>
        <a:tcBdr/>
        <a:fill>
          <a:solidFill>
            <a:schemeClr val="accent3"/>
          </a:solidFill>
        </a:fill>
      </a:tcStyle>
    </a:lastCol>
    <a:firstCol>
      <a:tcTxStyle b="on">
        <a:fontRef idx="minor">
          <a:prstClr val="black"/>
        </a:fontRef>
        <a:schemeClr val="lt1"/>
      </a:tcTxStyle>
      <a:tcStyle>
        <a:tcBdr/>
        <a:fill>
          <a:solidFill>
            <a:schemeClr val="accent3"/>
          </a:solidFill>
        </a:fill>
      </a:tcStyle>
    </a:firstCol>
    <a:lastRow>
      <a:tcTxStyle b="on">
        <a:fontRef idx="minor">
          <a:prstClr val="black"/>
        </a:fontRef>
        <a:schemeClr val="lt1"/>
      </a:tcTxStyle>
      <a:tcStyle>
        <a:tcBdr>
          <a:top>
            <a:ln w="38100" cmpd="sng">
              <a:solidFill>
                <a:schemeClr val="lt1"/>
              </a:solidFill>
            </a:ln>
          </a:top>
        </a:tcBdr>
        <a:fill>
          <a:solidFill>
            <a:schemeClr val="accent3"/>
          </a:solidFill>
        </a:fill>
      </a:tcStyle>
    </a:lastRow>
    <a:firstRow>
      <a:tcTxStyle b="on">
        <a:fontRef idx="minor">
          <a:prstClr val="black"/>
        </a:fontRef>
        <a:schemeClr val="lt1"/>
      </a:tcTxStyle>
      <a:tcStyle>
        <a:tcBdr>
          <a:bottom>
            <a:ln w="38100" cmpd="sng">
              <a:solidFill>
                <a:schemeClr val="lt1"/>
              </a:solidFill>
            </a:ln>
          </a:bottom>
        </a:tcBdr>
        <a:fill>
          <a:solidFill>
            <a:schemeClr val="accent3"/>
          </a:solidFill>
        </a:fill>
      </a:tcStyle>
    </a:firstRow>
  </a:tblStyle>
  <a:tblStyle styleId="{93296810-A885-4BE3-A3E7-6D5BEEA58F35}" styleName="Medium Style 2 - Accent 6">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6">
              <a:tint val="20000"/>
            </a:schemeClr>
          </a:solidFill>
        </a:fill>
      </a:tcStyle>
    </a:wholeTbl>
    <a:band1H>
      <a:tcStyle>
        <a:tcBdr/>
        <a:fill>
          <a:solidFill>
            <a:schemeClr val="accent6">
              <a:tint val="40000"/>
            </a:schemeClr>
          </a:solidFill>
        </a:fill>
      </a:tcStyle>
    </a:band1H>
    <a:band2H>
      <a:tcStyle>
        <a:tcBdr/>
      </a:tcStyle>
    </a:band2H>
    <a:band1V>
      <a:tcStyle>
        <a:tcBdr/>
        <a:fill>
          <a:solidFill>
            <a:schemeClr val="accent6">
              <a:tint val="40000"/>
            </a:schemeClr>
          </a:solidFill>
        </a:fill>
      </a:tcStyle>
    </a:band1V>
    <a:band2V>
      <a:tcStyle>
        <a:tcBdr/>
      </a:tcStyle>
    </a:band2V>
    <a:lastCol>
      <a:tcTxStyle b="on">
        <a:fontRef idx="minor">
          <a:prstClr val="black"/>
        </a:fontRef>
        <a:schemeClr val="lt1"/>
      </a:tcTxStyle>
      <a:tcStyle>
        <a:tcBdr/>
        <a:fill>
          <a:solidFill>
            <a:schemeClr val="accent6"/>
          </a:solidFill>
        </a:fill>
      </a:tcStyle>
    </a:lastCol>
    <a:firstCol>
      <a:tcTxStyle b="on">
        <a:fontRef idx="minor">
          <a:prstClr val="black"/>
        </a:fontRef>
        <a:schemeClr val="lt1"/>
      </a:tcTxStyle>
      <a:tcStyle>
        <a:tcBdr/>
        <a:fill>
          <a:solidFill>
            <a:schemeClr val="accent6"/>
          </a:solidFill>
        </a:fill>
      </a:tcStyle>
    </a:firstCol>
    <a:lastRow>
      <a:tcTxStyle b="on">
        <a:fontRef idx="minor">
          <a:prstClr val="black"/>
        </a:fontRef>
        <a:schemeClr val="lt1"/>
      </a:tcTxStyle>
      <a:tcStyle>
        <a:tcBdr>
          <a:top>
            <a:ln w="38100" cmpd="sng">
              <a:solidFill>
                <a:schemeClr val="lt1"/>
              </a:solidFill>
            </a:ln>
          </a:top>
        </a:tcBdr>
        <a:fill>
          <a:solidFill>
            <a:schemeClr val="accent6"/>
          </a:solidFill>
        </a:fill>
      </a:tcStyle>
    </a:lastRow>
    <a:firstRow>
      <a:tcTxStyle b="on">
        <a:fontRef idx="minor">
          <a:prstClr val="black"/>
        </a:fontRef>
        <a:schemeClr val="lt1"/>
      </a:tcTxStyle>
      <a:tcStyle>
        <a:tcBdr>
          <a:bottom>
            <a:ln w="38100" cmpd="sng">
              <a:solidFill>
                <a:schemeClr val="lt1"/>
              </a:solidFill>
            </a:ln>
          </a:bottom>
        </a:tcBdr>
        <a:fill>
          <a:solidFill>
            <a:schemeClr val="accent6"/>
          </a:solidFill>
        </a:fill>
      </a:tcStyle>
    </a:firstRow>
  </a:tblStyle>
  <a:tblStyle styleId="{00A15C55-8517-42AA-B614-E9B94910E393}" styleName="Medium Style 2 - Accent 4">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4">
              <a:tint val="20000"/>
            </a:schemeClr>
          </a:solidFill>
        </a:fill>
      </a:tcStyle>
    </a:wholeTbl>
    <a:band1H>
      <a:tcStyle>
        <a:tcBdr/>
        <a:fill>
          <a:solidFill>
            <a:schemeClr val="accent4">
              <a:tint val="40000"/>
            </a:schemeClr>
          </a:solidFill>
        </a:fill>
      </a:tcStyle>
    </a:band1H>
    <a:band2H>
      <a:tcStyle>
        <a:tcBdr/>
      </a:tcStyle>
    </a:band2H>
    <a:band1V>
      <a:tcStyle>
        <a:tcBdr/>
        <a:fill>
          <a:solidFill>
            <a:schemeClr val="accent4">
              <a:tint val="40000"/>
            </a:schemeClr>
          </a:solidFill>
        </a:fill>
      </a:tcStyle>
    </a:band1V>
    <a:band2V>
      <a:tcStyle>
        <a:tcBdr/>
      </a:tcStyle>
    </a:band2V>
    <a:lastCol>
      <a:tcTxStyle b="on">
        <a:fontRef idx="minor">
          <a:prstClr val="black"/>
        </a:fontRef>
        <a:schemeClr val="lt1"/>
      </a:tcTxStyle>
      <a:tcStyle>
        <a:tcBdr/>
        <a:fill>
          <a:solidFill>
            <a:schemeClr val="accent4"/>
          </a:solidFill>
        </a:fill>
      </a:tcStyle>
    </a:lastCol>
    <a:firstCol>
      <a:tcTxStyle b="on">
        <a:fontRef idx="minor">
          <a:prstClr val="black"/>
        </a:fontRef>
        <a:schemeClr val="lt1"/>
      </a:tcTxStyle>
      <a:tcStyle>
        <a:tcBdr/>
        <a:fill>
          <a:solidFill>
            <a:schemeClr val="accent4"/>
          </a:solidFill>
        </a:fill>
      </a:tcStyle>
    </a:firstCol>
    <a:lastRow>
      <a:tcTxStyle b="on">
        <a:fontRef idx="minor">
          <a:prstClr val="black"/>
        </a:fontRef>
        <a:schemeClr val="lt1"/>
      </a:tcTxStyle>
      <a:tcStyle>
        <a:tcBdr>
          <a:top>
            <a:ln w="38100" cmpd="sng">
              <a:solidFill>
                <a:schemeClr val="lt1"/>
              </a:solidFill>
            </a:ln>
          </a:top>
        </a:tcBdr>
        <a:fill>
          <a:solidFill>
            <a:schemeClr val="accent4"/>
          </a:solidFill>
        </a:fill>
      </a:tcStyle>
    </a:lastRow>
    <a:firstRow>
      <a:tcTxStyle b="on">
        <a:fontRef idx="minor">
          <a:prstClr val="black"/>
        </a:fontRef>
        <a:schemeClr val="lt1"/>
      </a:tcTxStyle>
      <a:tcStyle>
        <a:tcBdr>
          <a:bottom>
            <a:ln w="38100" cmpd="sng">
              <a:solidFill>
                <a:schemeClr val="lt1"/>
              </a:solidFill>
            </a:ln>
          </a:bottom>
        </a:tcBdr>
        <a:fill>
          <a:solidFill>
            <a:schemeClr val="accent4"/>
          </a:solidFill>
        </a:fill>
      </a:tcStyle>
    </a:firstRow>
  </a:tblStyle>
  <a:tblStyle styleId="{21E4AEA4-8DFA-4A89-87EB-49C32662AFE0}" styleName="Medium Style 2 - Accent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2">
              <a:tint val="20000"/>
            </a:schemeClr>
          </a:solidFill>
        </a:fill>
      </a:tcStyle>
    </a:wholeTbl>
    <a:band1H>
      <a:tcStyle>
        <a:tcBdr/>
        <a:fill>
          <a:solidFill>
            <a:schemeClr val="accent2">
              <a:tint val="40000"/>
            </a:schemeClr>
          </a:solidFill>
        </a:fill>
      </a:tcStyle>
    </a:band1H>
    <a:band2H>
      <a:tcStyle>
        <a:tcBdr/>
      </a:tcStyle>
    </a:band2H>
    <a:band1V>
      <a:tcStyle>
        <a:tcBdr/>
        <a:fill>
          <a:solidFill>
            <a:schemeClr val="accent2">
              <a:tint val="40000"/>
            </a:schemeClr>
          </a:solidFill>
        </a:fill>
      </a:tcStyle>
    </a:band1V>
    <a:band2V>
      <a:tcStyle>
        <a:tcBdr/>
      </a:tcStyle>
    </a:band2V>
    <a:lastCol>
      <a:tcTxStyle b="on">
        <a:fontRef idx="minor">
          <a:prstClr val="black"/>
        </a:fontRef>
        <a:schemeClr val="lt1"/>
      </a:tcTxStyle>
      <a:tcStyle>
        <a:tcBdr/>
        <a:fill>
          <a:solidFill>
            <a:schemeClr val="accent2"/>
          </a:solidFill>
        </a:fill>
      </a:tcStyle>
    </a:lastCol>
    <a:firstCol>
      <a:tcTxStyle b="on">
        <a:fontRef idx="minor">
          <a:prstClr val="black"/>
        </a:fontRef>
        <a:schemeClr val="lt1"/>
      </a:tcTxStyle>
      <a:tcStyle>
        <a:tcBdr/>
        <a:fill>
          <a:solidFill>
            <a:schemeClr val="accent2"/>
          </a:solidFill>
        </a:fill>
      </a:tcStyle>
    </a:firstCol>
    <a:lastRow>
      <a:tcTxStyle b="on">
        <a:fontRef idx="minor">
          <a:prstClr val="black"/>
        </a:fontRef>
        <a:schemeClr val="lt1"/>
      </a:tcTxStyle>
      <a:tcStyle>
        <a:tcBdr>
          <a:top>
            <a:ln w="38100" cmpd="sng">
              <a:solidFill>
                <a:schemeClr val="lt1"/>
              </a:solidFill>
            </a:ln>
          </a:top>
        </a:tcBdr>
        <a:fill>
          <a:solidFill>
            <a:schemeClr val="accent2"/>
          </a:solidFill>
        </a:fill>
      </a:tcStyle>
    </a:lastRow>
    <a:firstRow>
      <a:tcTxStyle b="on">
        <a:fontRef idx="minor">
          <a:prstClr val="black"/>
        </a:fontRef>
        <a:schemeClr val="lt1"/>
      </a:tcTxStyle>
      <a:tcStyle>
        <a:tcBdr>
          <a:bottom>
            <a:ln w="38100" cmpd="sng">
              <a:solidFill>
                <a:schemeClr val="lt1"/>
              </a:solidFill>
            </a:ln>
          </a:bottom>
        </a:tcBdr>
        <a:fill>
          <a:solidFill>
            <a:schemeClr val="accent2"/>
          </a:solidFill>
        </a:fill>
      </a:tcStyle>
    </a:firstRow>
  </a:tblStyle>
  <a:tblStyle styleId="{72833802-FEF1-4C79-8D5D-14CF1EAF98D9}" styleName="Light Style 2 - Accent 2">
    <a:wholeTbl>
      <a:tcTxStyle>
        <a:fontRef idx="minor">
          <a:scrgbClr r="0" g="0" b="0"/>
        </a:fontRef>
        <a:schemeClr val="tx1"/>
      </a:tcTxStyle>
      <a:tcStyle>
        <a:tcBdr>
          <a:left>
            <a:lnRef idx="1">
              <a:schemeClr val="accent2"/>
            </a:lnRef>
          </a:left>
          <a:right>
            <a:lnRef idx="1">
              <a:schemeClr val="accent2"/>
            </a:lnRef>
          </a:right>
          <a:top>
            <a:lnRef idx="1">
              <a:schemeClr val="accent2"/>
            </a:lnRef>
          </a:top>
          <a:bottom>
            <a:lnRef idx="1">
              <a:schemeClr val="accent2"/>
            </a:lnRef>
          </a:bottom>
          <a:insideH>
            <a:ln>
              <a:noFill/>
            </a:ln>
          </a:insideH>
          <a:insideV>
            <a:ln>
              <a:noFill/>
            </a:ln>
          </a:insideV>
        </a:tcBdr>
        <a:fill>
          <a:noFill/>
        </a:fill>
      </a:tcStyle>
    </a:wholeTbl>
    <a:band1H>
      <a:tcStyle>
        <a:tcBdr>
          <a:top>
            <a:lnRef idx="1">
              <a:schemeClr val="accent2"/>
            </a:lnRef>
          </a:top>
          <a:bottom>
            <a:lnRef idx="1">
              <a:schemeClr val="accent2"/>
            </a:lnRef>
          </a:bottom>
        </a:tcBdr>
      </a:tcStyle>
    </a:band1H>
    <a:band1V>
      <a:tcStyle>
        <a:tcBdr>
          <a:left>
            <a:lnRef idx="1">
              <a:schemeClr val="accent2"/>
            </a:lnRef>
          </a:left>
          <a:right>
            <a:lnRef idx="1">
              <a:schemeClr val="accent2"/>
            </a:lnRef>
          </a:right>
        </a:tcBdr>
      </a:tcStyle>
    </a:band1V>
    <a:band2V>
      <a:tcStyle>
        <a:tcBdr>
          <a:left>
            <a:lnRef idx="1">
              <a:schemeClr val="accent2"/>
            </a:lnRef>
          </a:left>
          <a:right>
            <a:lnRef idx="1">
              <a:schemeClr val="accent2"/>
            </a:lnRef>
          </a:right>
        </a:tcBdr>
      </a:tcStyle>
    </a:band2V>
    <a:lastCol>
      <a:tcTxStyle b="on"/>
      <a:tcStyle>
        <a:tcBdr/>
      </a:tcStyle>
    </a:lastCol>
    <a:firstCol>
      <a:tcTxStyle b="on"/>
      <a:tcStyle>
        <a:tcBdr/>
      </a:tcStyle>
    </a:firstCol>
    <a:lastRow>
      <a:tcTxStyle b="on"/>
      <a:tcStyle>
        <a:tcBdr>
          <a:top>
            <a:ln w="50800" cmpd="dbl">
              <a:solidFill>
                <a:schemeClr val="accent2"/>
              </a:solidFill>
            </a:ln>
          </a:top>
        </a:tcBdr>
      </a:tcStyle>
    </a:lastRow>
    <a:firstRow>
      <a:tcTxStyle b="on">
        <a:fontRef idx="minor">
          <a:scrgbClr r="0" g="0" b="0"/>
        </a:fontRef>
        <a:schemeClr val="bg1"/>
      </a:tcTxStyle>
      <a:tcStyle>
        <a:tcBdr/>
        <a:fillRef idx="1">
          <a:schemeClr val="accent2"/>
        </a:fillRef>
      </a:tcStyle>
    </a:firstRow>
  </a:tblStyle>
  <a:tblStyle styleId="{912C8C85-51F0-491E-9774-3900AFEF0FD7}" styleName="Light Style 2 - Accent 6">
    <a:wholeTbl>
      <a:tcTxStyle>
        <a:fontRef idx="minor">
          <a:scrgbClr r="0" g="0" b="0"/>
        </a:fontRef>
        <a:schemeClr val="tx1"/>
      </a:tcTxStyle>
      <a:tcStyle>
        <a:tcBdr>
          <a:left>
            <a:lnRef idx="1">
              <a:schemeClr val="accent6"/>
            </a:lnRef>
          </a:left>
          <a:right>
            <a:lnRef idx="1">
              <a:schemeClr val="accent6"/>
            </a:lnRef>
          </a:right>
          <a:top>
            <a:lnRef idx="1">
              <a:schemeClr val="accent6"/>
            </a:lnRef>
          </a:top>
          <a:bottom>
            <a:lnRef idx="1">
              <a:schemeClr val="accent6"/>
            </a:lnRef>
          </a:bottom>
          <a:insideH>
            <a:ln>
              <a:noFill/>
            </a:ln>
          </a:insideH>
          <a:insideV>
            <a:ln>
              <a:noFill/>
            </a:ln>
          </a:insideV>
        </a:tcBdr>
        <a:fill>
          <a:noFill/>
        </a:fill>
      </a:tcStyle>
    </a:wholeTbl>
    <a:band1H>
      <a:tcStyle>
        <a:tcBdr>
          <a:top>
            <a:lnRef idx="1">
              <a:schemeClr val="accent6"/>
            </a:lnRef>
          </a:top>
          <a:bottom>
            <a:lnRef idx="1">
              <a:schemeClr val="accent6"/>
            </a:lnRef>
          </a:bottom>
        </a:tcBdr>
      </a:tcStyle>
    </a:band1H>
    <a:band1V>
      <a:tcStyle>
        <a:tcBdr>
          <a:left>
            <a:lnRef idx="1">
              <a:schemeClr val="accent6"/>
            </a:lnRef>
          </a:left>
          <a:right>
            <a:lnRef idx="1">
              <a:schemeClr val="accent6"/>
            </a:lnRef>
          </a:right>
        </a:tcBdr>
      </a:tcStyle>
    </a:band1V>
    <a:band2V>
      <a:tcStyle>
        <a:tcBdr>
          <a:left>
            <a:lnRef idx="1">
              <a:schemeClr val="accent6"/>
            </a:lnRef>
          </a:left>
          <a:right>
            <a:lnRef idx="1">
              <a:schemeClr val="accent6"/>
            </a:lnRef>
          </a:right>
        </a:tcBdr>
      </a:tcStyle>
    </a:band2V>
    <a:lastCol>
      <a:tcTxStyle b="on"/>
      <a:tcStyle>
        <a:tcBdr/>
      </a:tcStyle>
    </a:lastCol>
    <a:firstCol>
      <a:tcTxStyle b="on"/>
      <a:tcStyle>
        <a:tcBdr/>
      </a:tcStyle>
    </a:firstCol>
    <a:lastRow>
      <a:tcTxStyle b="on"/>
      <a:tcStyle>
        <a:tcBdr>
          <a:top>
            <a:ln w="50800" cmpd="dbl">
              <a:solidFill>
                <a:schemeClr val="accent6"/>
              </a:solidFill>
            </a:ln>
          </a:top>
        </a:tcBdr>
      </a:tcStyle>
    </a:lastRow>
    <a:firstRow>
      <a:tcTxStyle b="on">
        <a:fontRef idx="minor">
          <a:scrgbClr r="0" g="0" b="0"/>
        </a:fontRef>
        <a:schemeClr val="bg1"/>
      </a:tcTxStyle>
      <a:tcStyle>
        <a:tcBdr/>
        <a:fillRef idx="1">
          <a:schemeClr val="accent6"/>
        </a:fillRef>
      </a:tcStyle>
    </a:firstRow>
  </a:tblStyle>
  <a:tblStyle styleId="{5A111915-BE36-4E01-A7E5-04B1672EAD32}" styleName="Light Style 2 - Accent 5">
    <a:wholeTbl>
      <a:tcTxStyle>
        <a:fontRef idx="minor">
          <a:scrgbClr r="0" g="0" b="0"/>
        </a:fontRef>
        <a:schemeClr val="tx1"/>
      </a:tcTxStyle>
      <a:tcStyle>
        <a:tcBdr>
          <a:left>
            <a:lnRef idx="1">
              <a:schemeClr val="accent5"/>
            </a:lnRef>
          </a:left>
          <a:right>
            <a:lnRef idx="1">
              <a:schemeClr val="accent5"/>
            </a:lnRef>
          </a:right>
          <a:top>
            <a:lnRef idx="1">
              <a:schemeClr val="accent5"/>
            </a:lnRef>
          </a:top>
          <a:bottom>
            <a:lnRef idx="1">
              <a:schemeClr val="accent5"/>
            </a:lnRef>
          </a:bottom>
          <a:insideH>
            <a:ln>
              <a:noFill/>
            </a:ln>
          </a:insideH>
          <a:insideV>
            <a:ln>
              <a:noFill/>
            </a:ln>
          </a:insideV>
        </a:tcBdr>
        <a:fill>
          <a:noFill/>
        </a:fill>
      </a:tcStyle>
    </a:wholeTbl>
    <a:band1H>
      <a:tcStyle>
        <a:tcBdr>
          <a:top>
            <a:lnRef idx="1">
              <a:schemeClr val="accent5"/>
            </a:lnRef>
          </a:top>
          <a:bottom>
            <a:lnRef idx="1">
              <a:schemeClr val="accent5"/>
            </a:lnRef>
          </a:bottom>
        </a:tcBdr>
      </a:tcStyle>
    </a:band1H>
    <a:band1V>
      <a:tcStyle>
        <a:tcBdr>
          <a:left>
            <a:lnRef idx="1">
              <a:schemeClr val="accent5"/>
            </a:lnRef>
          </a:left>
          <a:right>
            <a:lnRef idx="1">
              <a:schemeClr val="accent5"/>
            </a:lnRef>
          </a:right>
        </a:tcBdr>
      </a:tcStyle>
    </a:band1V>
    <a:band2V>
      <a:tcStyle>
        <a:tcBdr>
          <a:left>
            <a:lnRef idx="1">
              <a:schemeClr val="accent5"/>
            </a:lnRef>
          </a:left>
          <a:right>
            <a:lnRef idx="1">
              <a:schemeClr val="accent5"/>
            </a:lnRef>
          </a:right>
        </a:tcBdr>
      </a:tcStyle>
    </a:band2V>
    <a:lastCol>
      <a:tcTxStyle b="on"/>
      <a:tcStyle>
        <a:tcBdr/>
      </a:tcStyle>
    </a:lastCol>
    <a:firstCol>
      <a:tcTxStyle b="on"/>
      <a:tcStyle>
        <a:tcBdr/>
      </a:tcStyle>
    </a:firstCol>
    <a:lastRow>
      <a:tcTxStyle b="on"/>
      <a:tcStyle>
        <a:tcBdr>
          <a:top>
            <a:ln w="50800" cmpd="dbl">
              <a:solidFill>
                <a:schemeClr val="accent5"/>
              </a:solidFill>
            </a:ln>
          </a:top>
        </a:tcBdr>
      </a:tcStyle>
    </a:lastRow>
    <a:firstRow>
      <a:tcTxStyle b="on">
        <a:fontRef idx="minor">
          <a:scrgbClr r="0" g="0" b="0"/>
        </a:fontRef>
        <a:schemeClr val="bg1"/>
      </a:tcTxStyle>
      <a:tcStyle>
        <a:tcBdr/>
        <a:fillRef idx="1">
          <a:schemeClr val="accent5"/>
        </a:fillRef>
      </a:tcStyle>
    </a:firstRow>
  </a:tblStyle>
  <a:tblStyle styleId="{17292A2E-F333-43FB-9621-5CBBE7FDCDCB}" styleName="Light Style 2 - Accent 4">
    <a:wholeTbl>
      <a:tcTxStyle>
        <a:fontRef idx="minor">
          <a:scrgbClr r="0" g="0" b="0"/>
        </a:fontRef>
        <a:schemeClr val="tx1"/>
      </a:tcTxStyle>
      <a:tcStyle>
        <a:tcBdr>
          <a:left>
            <a:lnRef idx="1">
              <a:schemeClr val="accent4"/>
            </a:lnRef>
          </a:left>
          <a:right>
            <a:lnRef idx="1">
              <a:schemeClr val="accent4"/>
            </a:lnRef>
          </a:right>
          <a:top>
            <a:lnRef idx="1">
              <a:schemeClr val="accent4"/>
            </a:lnRef>
          </a:top>
          <a:bottom>
            <a:lnRef idx="1">
              <a:schemeClr val="accent4"/>
            </a:lnRef>
          </a:bottom>
          <a:insideH>
            <a:ln>
              <a:noFill/>
            </a:ln>
          </a:insideH>
          <a:insideV>
            <a:ln>
              <a:noFill/>
            </a:ln>
          </a:insideV>
        </a:tcBdr>
        <a:fill>
          <a:noFill/>
        </a:fill>
      </a:tcStyle>
    </a:wholeTbl>
    <a:band1H>
      <a:tcStyle>
        <a:tcBdr>
          <a:top>
            <a:lnRef idx="1">
              <a:schemeClr val="accent4"/>
            </a:lnRef>
          </a:top>
          <a:bottom>
            <a:lnRef idx="1">
              <a:schemeClr val="accent4"/>
            </a:lnRef>
          </a:bottom>
        </a:tcBdr>
      </a:tcStyle>
    </a:band1H>
    <a:band1V>
      <a:tcStyle>
        <a:tcBdr>
          <a:left>
            <a:lnRef idx="1">
              <a:schemeClr val="accent4"/>
            </a:lnRef>
          </a:left>
          <a:right>
            <a:lnRef idx="1">
              <a:schemeClr val="accent4"/>
            </a:lnRef>
          </a:right>
        </a:tcBdr>
      </a:tcStyle>
    </a:band1V>
    <a:band2V>
      <a:tcStyle>
        <a:tcBdr>
          <a:left>
            <a:lnRef idx="1">
              <a:schemeClr val="accent4"/>
            </a:lnRef>
          </a:left>
          <a:right>
            <a:lnRef idx="1">
              <a:schemeClr val="accent4"/>
            </a:lnRef>
          </a:right>
        </a:tcBdr>
      </a:tcStyle>
    </a:band2V>
    <a:lastCol>
      <a:tcTxStyle b="on"/>
      <a:tcStyle>
        <a:tcBdr/>
      </a:tcStyle>
    </a:lastCol>
    <a:firstCol>
      <a:tcTxStyle b="on"/>
      <a:tcStyle>
        <a:tcBdr/>
      </a:tcStyle>
    </a:firstCol>
    <a:lastRow>
      <a:tcTxStyle b="on"/>
      <a:tcStyle>
        <a:tcBdr>
          <a:top>
            <a:ln w="50800" cmpd="dbl">
              <a:solidFill>
                <a:schemeClr val="accent4"/>
              </a:solidFill>
            </a:ln>
          </a:top>
        </a:tcBdr>
      </a:tcStyle>
    </a:lastRow>
    <a:firstRow>
      <a:tcTxStyle b="on">
        <a:fontRef idx="minor">
          <a:scrgbClr r="0" g="0" b="0"/>
        </a:fontRef>
        <a:schemeClr val="bg1"/>
      </a:tcTxStyle>
      <a:tcStyle>
        <a:tcBdr/>
        <a:fillRef idx="1">
          <a:schemeClr val="accent4"/>
        </a:fillRef>
      </a:tcStyle>
    </a:firstRow>
  </a:tblStyle>
  <a:tblStyle styleId="{69012ECD-51FC-41F1-AA8D-1B2483CD663E}" styleName="Light Style 2 - Accent 1">
    <a:wholeTbl>
      <a:tcTxStyle>
        <a:fontRef idx="minor">
          <a:scrgbClr r="0" g="0" b="0"/>
        </a:fontRef>
        <a:schemeClr val="tx1"/>
      </a:tcTxStyle>
      <a:tcStyle>
        <a:tcBdr>
          <a:left>
            <a:lnRef idx="1">
              <a:schemeClr val="accent1"/>
            </a:lnRef>
          </a:left>
          <a:right>
            <a:lnRef idx="1">
              <a:schemeClr val="accent1"/>
            </a:lnRef>
          </a:right>
          <a:top>
            <a:lnRef idx="1">
              <a:schemeClr val="accent1"/>
            </a:lnRef>
          </a:top>
          <a:bottom>
            <a:lnRef idx="1">
              <a:schemeClr val="accent1"/>
            </a:lnRef>
          </a:bottom>
          <a:insideH>
            <a:ln>
              <a:noFill/>
            </a:ln>
          </a:insideH>
          <a:insideV>
            <a:ln>
              <a:noFill/>
            </a:ln>
          </a:insideV>
        </a:tcBdr>
        <a:fill>
          <a:noFill/>
        </a:fill>
      </a:tcStyle>
    </a:wholeTbl>
    <a:band1H>
      <a:tcStyle>
        <a:tcBdr>
          <a:top>
            <a:lnRef idx="1">
              <a:schemeClr val="accent1"/>
            </a:lnRef>
          </a:top>
          <a:bottom>
            <a:lnRef idx="1">
              <a:schemeClr val="accent1"/>
            </a:lnRef>
          </a:bottom>
        </a:tcBdr>
      </a:tcStyle>
    </a:band1H>
    <a:band1V>
      <a:tcStyle>
        <a:tcBdr>
          <a:left>
            <a:lnRef idx="1">
              <a:schemeClr val="accent1"/>
            </a:lnRef>
          </a:left>
          <a:right>
            <a:lnRef idx="1">
              <a:schemeClr val="accent1"/>
            </a:lnRef>
          </a:right>
        </a:tcBdr>
      </a:tcStyle>
    </a:band1V>
    <a:band2V>
      <a:tcStyle>
        <a:tcBdr>
          <a:left>
            <a:lnRef idx="1">
              <a:schemeClr val="accent1"/>
            </a:lnRef>
          </a:left>
          <a:right>
            <a:lnRef idx="1">
              <a:schemeClr val="accent1"/>
            </a:lnRef>
          </a:right>
        </a:tcBdr>
      </a:tcStyle>
    </a:band2V>
    <a:lastCol>
      <a:tcTxStyle b="on"/>
      <a:tcStyle>
        <a:tcBdr/>
      </a:tcStyle>
    </a:lastCol>
    <a:firstCol>
      <a:tcTxStyle b="on"/>
      <a:tcStyle>
        <a:tcBdr/>
      </a:tcStyle>
    </a:firstCol>
    <a:lastRow>
      <a:tcTxStyle b="on"/>
      <a:tcStyle>
        <a:tcBdr>
          <a:top>
            <a:ln w="50800" cmpd="dbl">
              <a:solidFill>
                <a:schemeClr val="accent1"/>
              </a:solidFill>
            </a:ln>
          </a:top>
        </a:tcBdr>
      </a:tcStyle>
    </a:lastRow>
    <a:firstRow>
      <a:tcTxStyle b="on">
        <a:fontRef idx="minor">
          <a:scrgbClr r="0" g="0" b="0"/>
        </a:fontRef>
        <a:schemeClr val="bg1"/>
      </a:tcTxStyle>
      <a:tcStyle>
        <a:tcBdr/>
        <a:fillRef idx="1">
          <a:schemeClr val="accent1"/>
        </a:fillRef>
      </a:tcStyle>
    </a:firstRow>
  </a:tblStyle>
  <a:tblStyle styleId="{F2DE63D5-997A-4646-A377-4702673A728D}" styleName="Light Style 2 - Accent 3">
    <a:wholeTbl>
      <a:tcTxStyle>
        <a:fontRef idx="minor">
          <a:scrgbClr r="0" g="0" b="0"/>
        </a:fontRef>
        <a:schemeClr val="tx1"/>
      </a:tcTxStyle>
      <a:tcStyle>
        <a:tcBdr>
          <a:left>
            <a:lnRef idx="1">
              <a:schemeClr val="accent3"/>
            </a:lnRef>
          </a:left>
          <a:right>
            <a:lnRef idx="1">
              <a:schemeClr val="accent3"/>
            </a:lnRef>
          </a:right>
          <a:top>
            <a:lnRef idx="1">
              <a:schemeClr val="accent3"/>
            </a:lnRef>
          </a:top>
          <a:bottom>
            <a:lnRef idx="1">
              <a:schemeClr val="accent3"/>
            </a:lnRef>
          </a:bottom>
          <a:insideH>
            <a:ln>
              <a:noFill/>
            </a:ln>
          </a:insideH>
          <a:insideV>
            <a:ln>
              <a:noFill/>
            </a:ln>
          </a:insideV>
        </a:tcBdr>
        <a:fill>
          <a:noFill/>
        </a:fill>
      </a:tcStyle>
    </a:wholeTbl>
    <a:band1H>
      <a:tcStyle>
        <a:tcBdr>
          <a:top>
            <a:lnRef idx="1">
              <a:schemeClr val="accent3"/>
            </a:lnRef>
          </a:top>
          <a:bottom>
            <a:lnRef idx="1">
              <a:schemeClr val="accent3"/>
            </a:lnRef>
          </a:bottom>
        </a:tcBdr>
      </a:tcStyle>
    </a:band1H>
    <a:band1V>
      <a:tcStyle>
        <a:tcBdr>
          <a:left>
            <a:lnRef idx="1">
              <a:schemeClr val="accent3"/>
            </a:lnRef>
          </a:left>
          <a:right>
            <a:lnRef idx="1">
              <a:schemeClr val="accent3"/>
            </a:lnRef>
          </a:right>
        </a:tcBdr>
      </a:tcStyle>
    </a:band1V>
    <a:band2V>
      <a:tcStyle>
        <a:tcBdr>
          <a:left>
            <a:lnRef idx="1">
              <a:schemeClr val="accent3"/>
            </a:lnRef>
          </a:left>
          <a:right>
            <a:lnRef idx="1">
              <a:schemeClr val="accent3"/>
            </a:lnRef>
          </a:right>
        </a:tcBdr>
      </a:tcStyle>
    </a:band2V>
    <a:lastCol>
      <a:tcTxStyle b="on"/>
      <a:tcStyle>
        <a:tcBdr/>
      </a:tcStyle>
    </a:lastCol>
    <a:firstCol>
      <a:tcTxStyle b="on"/>
      <a:tcStyle>
        <a:tcBdr/>
      </a:tcStyle>
    </a:firstCol>
    <a:lastRow>
      <a:tcTxStyle b="on"/>
      <a:tcStyle>
        <a:tcBdr>
          <a:top>
            <a:ln w="50800" cmpd="dbl">
              <a:solidFill>
                <a:schemeClr val="accent3"/>
              </a:solidFill>
            </a:ln>
          </a:top>
        </a:tcBdr>
      </a:tcStyle>
    </a:lastRow>
    <a:firstRow>
      <a:tcTxStyle b="on">
        <a:fontRef idx="minor">
          <a:scrgbClr r="0" g="0" b="0"/>
        </a:fontRef>
        <a:schemeClr val="bg1"/>
      </a:tcTxStyle>
      <a:tcStyle>
        <a:tcBdr/>
        <a:fillRef idx="1">
          <a:schemeClr val="accent3"/>
        </a:fillRef>
      </a:tcStyle>
    </a:firstRow>
  </a:tblStyle>
  <a:tblStyle styleId="{073A0DAA-6AF3-43AB-8588-CEC1D06C72B9}" styleName="Medium Style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dk1">
              <a:tint val="20000"/>
            </a:schemeClr>
          </a:solidFill>
        </a:fill>
      </a:tcStyle>
    </a:wholeTbl>
    <a:band1H>
      <a:tcStyle>
        <a:tcBdr/>
        <a:fill>
          <a:solidFill>
            <a:schemeClr val="dk1">
              <a:tint val="40000"/>
            </a:schemeClr>
          </a:solidFill>
        </a:fill>
      </a:tcStyle>
    </a:band1H>
    <a:band2H>
      <a:tcStyle>
        <a:tcBdr/>
      </a:tcStyle>
    </a:band2H>
    <a:band1V>
      <a:tcStyle>
        <a:tcBdr/>
        <a:fill>
          <a:solidFill>
            <a:schemeClr val="dk1">
              <a:tint val="40000"/>
            </a:schemeClr>
          </a:solidFill>
        </a:fill>
      </a:tcStyle>
    </a:band1V>
    <a:band2V>
      <a:tcStyle>
        <a:tcBdr/>
      </a:tcStyle>
    </a:band2V>
    <a:lastCol>
      <a:tcTxStyle b="on">
        <a:fontRef idx="minor">
          <a:prstClr val="black"/>
        </a:fontRef>
        <a:schemeClr val="lt1"/>
      </a:tcTxStyle>
      <a:tcStyle>
        <a:tcBdr/>
        <a:fill>
          <a:solidFill>
            <a:schemeClr val="dk1"/>
          </a:solidFill>
        </a:fill>
      </a:tcStyle>
    </a:lastCol>
    <a:firstCol>
      <a:tcTxStyle b="on">
        <a:fontRef idx="minor">
          <a:prstClr val="black"/>
        </a:fontRef>
        <a:schemeClr val="lt1"/>
      </a:tcTxStyle>
      <a:tcStyle>
        <a:tcBdr/>
        <a:fill>
          <a:solidFill>
            <a:schemeClr val="dk1"/>
          </a:solidFill>
        </a:fill>
      </a:tcStyle>
    </a:firstCol>
    <a:lastRow>
      <a:tcTxStyle b="on">
        <a:fontRef idx="minor">
          <a:prstClr val="black"/>
        </a:fontRef>
        <a:schemeClr val="lt1"/>
      </a:tcTxStyle>
      <a:tcStyle>
        <a:tcBdr>
          <a:top>
            <a:ln w="38100" cmpd="sng">
              <a:solidFill>
                <a:schemeClr val="lt1"/>
              </a:solidFill>
            </a:ln>
          </a:top>
        </a:tcBdr>
        <a:fill>
          <a:solidFill>
            <a:schemeClr val="dk1"/>
          </a:solidFill>
        </a:fill>
      </a:tcStyle>
    </a:lastRow>
    <a:firstRow>
      <a:tcTxStyle b="on">
        <a:fontRef idx="minor">
          <a:prstClr val="black"/>
        </a:fontRef>
        <a:schemeClr val="lt1"/>
      </a:tcTxStyle>
      <a:tcStyle>
        <a:tcBdr>
          <a:bottom>
            <a:ln w="38100" cmpd="sng">
              <a:solidFill>
                <a:schemeClr val="lt1"/>
              </a:solidFill>
            </a:ln>
          </a:bottom>
        </a:tcBdr>
        <a:fill>
          <a:solidFill>
            <a:schemeClr val="dk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2" autoAdjust="0"/>
    <p:restoredTop sz="71445" autoAdjust="0"/>
  </p:normalViewPr>
  <p:slideViewPr>
    <p:cSldViewPr snapToGrid="0">
      <p:cViewPr varScale="1">
        <p:scale>
          <a:sx n="81" d="100"/>
          <a:sy n="81" d="100"/>
        </p:scale>
        <p:origin x="2292" y="90"/>
      </p:cViewPr>
      <p:guideLst/>
    </p:cSldViewPr>
  </p:slideViewPr>
  <p:outlineViewPr>
    <p:cViewPr>
      <p:scale>
        <a:sx n="33" d="100"/>
        <a:sy n="33" d="100"/>
      </p:scale>
      <p:origin x="0" y="0"/>
    </p:cViewPr>
  </p:outlineViewPr>
  <p:notesTextViewPr>
    <p:cViewPr>
      <p:scale>
        <a:sx n="1" d="1"/>
        <a:sy n="1" d="1"/>
      </p:scale>
      <p:origin x="0" y="0"/>
    </p:cViewPr>
  </p:notesTextViewPr>
  <p:sorterViewPr>
    <p:cViewPr varScale="1">
      <p:scale>
        <a:sx n="100" d="100"/>
        <a:sy n="100" d="100"/>
      </p:scale>
      <p:origin x="0" y="0"/>
    </p:cViewPr>
  </p:sorterViewPr>
  <p:notesViewPr>
    <p:cSldViewPr snapToGrid="0">
      <p:cViewPr varScale="1">
        <p:scale>
          <a:sx n="66" d="100"/>
          <a:sy n="66" d="100"/>
        </p:scale>
        <p:origin x="0" y="0"/>
      </p:cViewPr>
      <p:guideLst/>
    </p:cSldViewPr>
  </p:notes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6.xml"/><Relationship Id="rId18" Type="http://schemas.openxmlformats.org/officeDocument/2006/relationships/slide" Target="slides/slide11.xml"/><Relationship Id="rId26" Type="http://schemas.openxmlformats.org/officeDocument/2006/relationships/slide" Target="slides/slide19.xml"/><Relationship Id="rId39" Type="http://schemas.openxmlformats.org/officeDocument/2006/relationships/slide" Target="slides/slide32.xml"/><Relationship Id="rId21" Type="http://schemas.openxmlformats.org/officeDocument/2006/relationships/slide" Target="slides/slide14.xml"/><Relationship Id="rId34" Type="http://schemas.openxmlformats.org/officeDocument/2006/relationships/slide" Target="slides/slide27.xml"/><Relationship Id="rId42" Type="http://schemas.openxmlformats.org/officeDocument/2006/relationships/slide" Target="slides/slide35.xml"/><Relationship Id="rId47" Type="http://schemas.openxmlformats.org/officeDocument/2006/relationships/theme" Target="theme/theme1.xml"/><Relationship Id="rId50" Type="http://schemas.microsoft.com/office/2015/10/relationships/revisionInfo" Target="revisionInfo.xml"/><Relationship Id="rId7" Type="http://schemas.openxmlformats.org/officeDocument/2006/relationships/slideMaster" Target="slideMasters/slideMaster3.xml"/><Relationship Id="rId2" Type="http://schemas.openxmlformats.org/officeDocument/2006/relationships/customXml" Target="../customXml/item2.xml"/><Relationship Id="rId16" Type="http://schemas.openxmlformats.org/officeDocument/2006/relationships/slide" Target="slides/slide9.xml"/><Relationship Id="rId29" Type="http://schemas.openxmlformats.org/officeDocument/2006/relationships/slide" Target="slides/slide22.xml"/><Relationship Id="rId11" Type="http://schemas.openxmlformats.org/officeDocument/2006/relationships/slide" Target="slides/slide4.xml"/><Relationship Id="rId24" Type="http://schemas.openxmlformats.org/officeDocument/2006/relationships/slide" Target="slides/slide17.xml"/><Relationship Id="rId32" Type="http://schemas.openxmlformats.org/officeDocument/2006/relationships/slide" Target="slides/slide25.xml"/><Relationship Id="rId37" Type="http://schemas.openxmlformats.org/officeDocument/2006/relationships/slide" Target="slides/slide30.xml"/><Relationship Id="rId40" Type="http://schemas.openxmlformats.org/officeDocument/2006/relationships/slide" Target="slides/slide33.xml"/><Relationship Id="rId45" Type="http://schemas.openxmlformats.org/officeDocument/2006/relationships/presProps" Target="presProps.xml"/><Relationship Id="rId5" Type="http://schemas.openxmlformats.org/officeDocument/2006/relationships/slideMaster" Target="slideMasters/slideMaster1.xml"/><Relationship Id="rId15" Type="http://schemas.openxmlformats.org/officeDocument/2006/relationships/slide" Target="slides/slide8.xml"/><Relationship Id="rId23" Type="http://schemas.openxmlformats.org/officeDocument/2006/relationships/slide" Target="slides/slide16.xml"/><Relationship Id="rId28" Type="http://schemas.openxmlformats.org/officeDocument/2006/relationships/slide" Target="slides/slide21.xml"/><Relationship Id="rId36" Type="http://schemas.openxmlformats.org/officeDocument/2006/relationships/slide" Target="slides/slide29.xml"/><Relationship Id="rId49" Type="http://schemas.microsoft.com/office/2016/11/relationships/changesInfo" Target="changesInfos/changesInfo1.xml"/><Relationship Id="rId10" Type="http://schemas.openxmlformats.org/officeDocument/2006/relationships/slide" Target="slides/slide3.xml"/><Relationship Id="rId19" Type="http://schemas.openxmlformats.org/officeDocument/2006/relationships/slide" Target="slides/slide12.xml"/><Relationship Id="rId31" Type="http://schemas.openxmlformats.org/officeDocument/2006/relationships/slide" Target="slides/slide24.xml"/><Relationship Id="rId44" Type="http://schemas.openxmlformats.org/officeDocument/2006/relationships/notesMaster" Target="notesMasters/notesMaster1.xml"/><Relationship Id="rId4" Type="http://schemas.openxmlformats.org/officeDocument/2006/relationships/customXml" Target="../customXml/item4.xml"/><Relationship Id="rId9" Type="http://schemas.openxmlformats.org/officeDocument/2006/relationships/slide" Target="slides/slide2.xml"/><Relationship Id="rId14" Type="http://schemas.openxmlformats.org/officeDocument/2006/relationships/slide" Target="slides/slide7.xml"/><Relationship Id="rId22" Type="http://schemas.openxmlformats.org/officeDocument/2006/relationships/slide" Target="slides/slide15.xml"/><Relationship Id="rId27" Type="http://schemas.openxmlformats.org/officeDocument/2006/relationships/slide" Target="slides/slide20.xml"/><Relationship Id="rId30" Type="http://schemas.openxmlformats.org/officeDocument/2006/relationships/slide" Target="slides/slide23.xml"/><Relationship Id="rId35" Type="http://schemas.openxmlformats.org/officeDocument/2006/relationships/slide" Target="slides/slide28.xml"/><Relationship Id="rId43" Type="http://schemas.openxmlformats.org/officeDocument/2006/relationships/slide" Target="slides/slide36.xml"/><Relationship Id="rId48" Type="http://schemas.openxmlformats.org/officeDocument/2006/relationships/tableStyles" Target="tableStyles.xml"/><Relationship Id="rId8" Type="http://schemas.openxmlformats.org/officeDocument/2006/relationships/slide" Target="slides/slide1.xml"/><Relationship Id="rId51" Type="http://schemas.microsoft.com/office/2018/10/relationships/authors" Target="authors.xml"/><Relationship Id="rId3" Type="http://schemas.openxmlformats.org/officeDocument/2006/relationships/customXml" Target="../customXml/item3.xml"/><Relationship Id="rId12" Type="http://schemas.openxmlformats.org/officeDocument/2006/relationships/slide" Target="slides/slide5.xml"/><Relationship Id="rId17" Type="http://schemas.openxmlformats.org/officeDocument/2006/relationships/slide" Target="slides/slide10.xml"/><Relationship Id="rId25" Type="http://schemas.openxmlformats.org/officeDocument/2006/relationships/slide" Target="slides/slide18.xml"/><Relationship Id="rId33" Type="http://schemas.openxmlformats.org/officeDocument/2006/relationships/slide" Target="slides/slide26.xml"/><Relationship Id="rId38" Type="http://schemas.openxmlformats.org/officeDocument/2006/relationships/slide" Target="slides/slide31.xml"/><Relationship Id="rId46" Type="http://schemas.openxmlformats.org/officeDocument/2006/relationships/viewProps" Target="viewProps.xml"/><Relationship Id="rId20" Type="http://schemas.openxmlformats.org/officeDocument/2006/relationships/slide" Target="slides/slide13.xml"/><Relationship Id="rId41" Type="http://schemas.openxmlformats.org/officeDocument/2006/relationships/slide" Target="slides/slide34.xml"/><Relationship Id="rId1" Type="http://schemas.openxmlformats.org/officeDocument/2006/relationships/customXml" Target="../customXml/item1.xml"/><Relationship Id="rId6" Type="http://schemas.openxmlformats.org/officeDocument/2006/relationships/slideMaster" Target="slideMasters/slideMaster2.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Tula Garry" userId="45dac55f-0752-433d-b693-54e24353e358" providerId="ADAL" clId="{007784C2-E1E8-4385-B0A4-CDD3623CB856}"/>
    <pc:docChg chg="undo custSel addSld delSld modSld">
      <pc:chgData name="Tula Garry" userId="45dac55f-0752-433d-b693-54e24353e358" providerId="ADAL" clId="{007784C2-E1E8-4385-B0A4-CDD3623CB856}" dt="2023-05-18T00:53:49.783" v="682"/>
      <pc:docMkLst>
        <pc:docMk/>
      </pc:docMkLst>
      <pc:sldChg chg="addCm">
        <pc:chgData name="Tula Garry" userId="45dac55f-0752-433d-b693-54e24353e358" providerId="ADAL" clId="{007784C2-E1E8-4385-B0A4-CDD3623CB856}" dt="2023-05-18T00:36:01.195" v="398"/>
        <pc:sldMkLst>
          <pc:docMk/>
          <pc:sldMk cId="1687953620" sldId="270"/>
        </pc:sldMkLst>
        <pc:extLst>
          <p:ext xmlns:p="http://schemas.openxmlformats.org/presentationml/2006/main" uri="{D6D511B9-2390-475A-947B-AFAB55BFBCF1}">
            <pc226:cmChg xmlns:pc226="http://schemas.microsoft.com/office/powerpoint/2022/06/main/command" chg="add">
              <pc226:chgData name="Tula Garry" userId="45dac55f-0752-433d-b693-54e24353e358" providerId="ADAL" clId="{007784C2-E1E8-4385-B0A4-CDD3623CB856}" dt="2023-05-18T00:36:01.195" v="398"/>
              <pc2:cmMkLst xmlns:pc2="http://schemas.microsoft.com/office/powerpoint/2019/9/main/command">
                <pc:docMk/>
                <pc:sldMk cId="1687953620" sldId="270"/>
                <pc2:cmMk id="{3C09BDDA-D764-41B5-BE0D-5AE87D1F35D1}"/>
              </pc2:cmMkLst>
            </pc226:cmChg>
          </p:ext>
        </pc:extLst>
      </pc:sldChg>
      <pc:sldChg chg="modSp mod addCm delCm modCm modNotes modNotesTx">
        <pc:chgData name="Tula Garry" userId="45dac55f-0752-433d-b693-54e24353e358" providerId="ADAL" clId="{007784C2-E1E8-4385-B0A4-CDD3623CB856}" dt="2023-05-18T00:52:17.050" v="680"/>
        <pc:sldMkLst>
          <pc:docMk/>
          <pc:sldMk cId="1363515640" sldId="312"/>
        </pc:sldMkLst>
        <pc:spChg chg="mod">
          <ac:chgData name="Tula Garry" userId="45dac55f-0752-433d-b693-54e24353e358" providerId="ADAL" clId="{007784C2-E1E8-4385-B0A4-CDD3623CB856}" dt="2023-05-18T00:48:27.861" v="677" actId="1076"/>
          <ac:spMkLst>
            <pc:docMk/>
            <pc:sldMk cId="1363515640" sldId="312"/>
            <ac:spMk id="3" creationId="{022853A1-7CAD-C301-42B1-A495D0712381}"/>
          </ac:spMkLst>
        </pc:spChg>
        <pc:spChg chg="mod">
          <ac:chgData name="Tula Garry" userId="45dac55f-0752-433d-b693-54e24353e358" providerId="ADAL" clId="{007784C2-E1E8-4385-B0A4-CDD3623CB856}" dt="2023-05-17T21:05:48.826" v="66" actId="255"/>
          <ac:spMkLst>
            <pc:docMk/>
            <pc:sldMk cId="1363515640" sldId="312"/>
            <ac:spMk id="5" creationId="{E0C21132-7A8E-42D6-BA34-13C37CF4A341}"/>
          </ac:spMkLst>
        </pc:spChg>
        <pc:spChg chg="mod">
          <ac:chgData name="Tula Garry" userId="45dac55f-0752-433d-b693-54e24353e358" providerId="ADAL" clId="{007784C2-E1E8-4385-B0A4-CDD3623CB856}" dt="2023-05-18T00:48:23.778" v="676" actId="1076"/>
          <ac:spMkLst>
            <pc:docMk/>
            <pc:sldMk cId="1363515640" sldId="312"/>
            <ac:spMk id="8" creationId="{4E9BF041-9975-4F0C-9051-DB9ADECC009E}"/>
          </ac:spMkLst>
        </pc:spChg>
        <pc:extLst>
          <p:ext xmlns:p="http://schemas.openxmlformats.org/presentationml/2006/main" uri="{D6D511B9-2390-475A-947B-AFAB55BFBCF1}">
            <pc226:cmChg xmlns:pc226="http://schemas.microsoft.com/office/powerpoint/2022/06/main/command" chg="mod">
              <pc226:chgData name="Tula Garry" userId="45dac55f-0752-433d-b693-54e24353e358" providerId="ADAL" clId="{007784C2-E1E8-4385-B0A4-CDD3623CB856}" dt="2023-05-18T00:51:29.360" v="678"/>
              <pc2:cmMkLst xmlns:pc2="http://schemas.microsoft.com/office/powerpoint/2019/9/main/command">
                <pc:docMk/>
                <pc:sldMk cId="1363515640" sldId="312"/>
                <pc2:cmMk id="{1C900936-C2F9-4629-B895-7796D3A98EAE}"/>
              </pc2:cmMkLst>
            </pc226:cmChg>
            <pc226:cmChg xmlns:pc226="http://schemas.microsoft.com/office/powerpoint/2022/06/main/command" chg="add">
              <pc226:chgData name="Tula Garry" userId="45dac55f-0752-433d-b693-54e24353e358" providerId="ADAL" clId="{007784C2-E1E8-4385-B0A4-CDD3623CB856}" dt="2023-05-18T00:52:17.050" v="680"/>
              <pc2:cmMkLst xmlns:pc2="http://schemas.microsoft.com/office/powerpoint/2019/9/main/command">
                <pc:docMk/>
                <pc:sldMk cId="1363515640" sldId="312"/>
                <pc2:cmMk id="{ADCA8E54-6DE3-4217-AE2C-0FE8724449DC}"/>
              </pc2:cmMkLst>
            </pc226:cmChg>
            <pc226:cmChg xmlns:pc226="http://schemas.microsoft.com/office/powerpoint/2022/06/main/command" chg="add del">
              <pc226:chgData name="Tula Garry" userId="45dac55f-0752-433d-b693-54e24353e358" providerId="ADAL" clId="{007784C2-E1E8-4385-B0A4-CDD3623CB856}" dt="2023-05-17T21:21:59.404" v="328"/>
              <pc2:cmMkLst xmlns:pc2="http://schemas.microsoft.com/office/powerpoint/2019/9/main/command">
                <pc:docMk/>
                <pc:sldMk cId="1363515640" sldId="312"/>
                <pc2:cmMk id="{82F35873-7B1C-4E04-8A39-82AD888A4DA5}"/>
              </pc2:cmMkLst>
            </pc226:cmChg>
            <pc226:cmChg xmlns:pc226="http://schemas.microsoft.com/office/powerpoint/2022/06/main/command" chg="add del mod">
              <pc226:chgData name="Tula Garry" userId="45dac55f-0752-433d-b693-54e24353e358" providerId="ADAL" clId="{007784C2-E1E8-4385-B0A4-CDD3623CB856}" dt="2023-05-18T00:51:56.744" v="679"/>
              <pc2:cmMkLst xmlns:pc2="http://schemas.microsoft.com/office/powerpoint/2019/9/main/command">
                <pc:docMk/>
                <pc:sldMk cId="1363515640" sldId="312"/>
                <pc2:cmMk id="{519740C5-C06D-4690-88ED-AB4F52DC3E02}"/>
              </pc2:cmMkLst>
            </pc226:cmChg>
          </p:ext>
        </pc:extLst>
      </pc:sldChg>
      <pc:sldChg chg="modSp mod addCm modNotes">
        <pc:chgData name="Tula Garry" userId="45dac55f-0752-433d-b693-54e24353e358" providerId="ADAL" clId="{007784C2-E1E8-4385-B0A4-CDD3623CB856}" dt="2023-05-18T00:53:49.783" v="682"/>
        <pc:sldMkLst>
          <pc:docMk/>
          <pc:sldMk cId="1038321516" sldId="314"/>
        </pc:sldMkLst>
        <pc:spChg chg="mod">
          <ac:chgData name="Tula Garry" userId="45dac55f-0752-433d-b693-54e24353e358" providerId="ADAL" clId="{007784C2-E1E8-4385-B0A4-CDD3623CB856}" dt="2023-05-17T21:26:13.659" v="352" actId="1076"/>
          <ac:spMkLst>
            <pc:docMk/>
            <pc:sldMk cId="1038321516" sldId="314"/>
            <ac:spMk id="3" creationId="{022853A1-7CAD-C301-42B1-A495D0712381}"/>
          </ac:spMkLst>
        </pc:spChg>
        <pc:spChg chg="mod">
          <ac:chgData name="Tula Garry" userId="45dac55f-0752-433d-b693-54e24353e358" providerId="ADAL" clId="{007784C2-E1E8-4385-B0A4-CDD3623CB856}" dt="2023-05-17T21:10:50.441" v="179" actId="6549"/>
          <ac:spMkLst>
            <pc:docMk/>
            <pc:sldMk cId="1038321516" sldId="314"/>
            <ac:spMk id="5" creationId="{E0C21132-7A8E-42D6-BA34-13C37CF4A341}"/>
          </ac:spMkLst>
        </pc:spChg>
        <pc:spChg chg="mod">
          <ac:chgData name="Tula Garry" userId="45dac55f-0752-433d-b693-54e24353e358" providerId="ADAL" clId="{007784C2-E1E8-4385-B0A4-CDD3623CB856}" dt="2023-05-17T21:28:05.406" v="355" actId="20577"/>
          <ac:spMkLst>
            <pc:docMk/>
            <pc:sldMk cId="1038321516" sldId="314"/>
            <ac:spMk id="8" creationId="{4E9BF041-9975-4F0C-9051-DB9ADECC009E}"/>
          </ac:spMkLst>
        </pc:spChg>
        <pc:extLst>
          <p:ext xmlns:p="http://schemas.openxmlformats.org/presentationml/2006/main" uri="{D6D511B9-2390-475A-947B-AFAB55BFBCF1}">
            <pc226:cmChg xmlns:pc226="http://schemas.microsoft.com/office/powerpoint/2022/06/main/command" chg="add">
              <pc226:chgData name="Tula Garry" userId="45dac55f-0752-433d-b693-54e24353e358" providerId="ADAL" clId="{007784C2-E1E8-4385-B0A4-CDD3623CB856}" dt="2023-05-18T00:53:49.783" v="682"/>
              <pc2:cmMkLst xmlns:pc2="http://schemas.microsoft.com/office/powerpoint/2019/9/main/command">
                <pc:docMk/>
                <pc:sldMk cId="1038321516" sldId="314"/>
                <pc2:cmMk id="{3826E01A-D782-4E84-8A18-FEF13DCC882E}"/>
              </pc2:cmMkLst>
            </pc226:cmChg>
            <pc226:cmChg xmlns:pc226="http://schemas.microsoft.com/office/powerpoint/2022/06/main/command" chg="add">
              <pc226:chgData name="Tula Garry" userId="45dac55f-0752-433d-b693-54e24353e358" providerId="ADAL" clId="{007784C2-E1E8-4385-B0A4-CDD3623CB856}" dt="2023-05-18T00:53:10.895" v="681"/>
              <pc2:cmMkLst xmlns:pc2="http://schemas.microsoft.com/office/powerpoint/2019/9/main/command">
                <pc:docMk/>
                <pc:sldMk cId="1038321516" sldId="314"/>
                <pc2:cmMk id="{E35618AE-9B76-422F-9E3B-BEC3031D0DFA}"/>
              </pc2:cmMkLst>
            </pc226:cmChg>
          </p:ext>
        </pc:extLst>
      </pc:sldChg>
      <pc:sldChg chg="modSp mod modCm modNotes">
        <pc:chgData name="Tula Garry" userId="45dac55f-0752-433d-b693-54e24353e358" providerId="ADAL" clId="{007784C2-E1E8-4385-B0A4-CDD3623CB856}" dt="2023-05-18T00:15:45.807" v="390"/>
        <pc:sldMkLst>
          <pc:docMk/>
          <pc:sldMk cId="3080178991" sldId="315"/>
        </pc:sldMkLst>
        <pc:spChg chg="mod">
          <ac:chgData name="Tula Garry" userId="45dac55f-0752-433d-b693-54e24353e358" providerId="ADAL" clId="{007784C2-E1E8-4385-B0A4-CDD3623CB856}" dt="2023-05-17T21:10:58.095" v="180" actId="20577"/>
          <ac:spMkLst>
            <pc:docMk/>
            <pc:sldMk cId="3080178991" sldId="315"/>
            <ac:spMk id="5" creationId="{E0C21132-7A8E-42D6-BA34-13C37CF4A341}"/>
          </ac:spMkLst>
        </pc:spChg>
        <pc:extLst>
          <p:ext xmlns:p="http://schemas.openxmlformats.org/presentationml/2006/main" uri="{D6D511B9-2390-475A-947B-AFAB55BFBCF1}">
            <pc226:cmChg xmlns:pc226="http://schemas.microsoft.com/office/powerpoint/2022/06/main/command" chg="mod">
              <pc226:chgData name="Tula Garry" userId="45dac55f-0752-433d-b693-54e24353e358" providerId="ADAL" clId="{007784C2-E1E8-4385-B0A4-CDD3623CB856}" dt="2023-05-18T00:15:45.807" v="390"/>
              <pc2:cmMkLst xmlns:pc2="http://schemas.microsoft.com/office/powerpoint/2019/9/main/command">
                <pc:docMk/>
                <pc:sldMk cId="3080178991" sldId="315"/>
                <pc2:cmMk id="{A8827913-61A9-4048-B076-6F86BA86F190}"/>
              </pc2:cmMkLst>
            </pc226:cmChg>
          </p:ext>
        </pc:extLst>
      </pc:sldChg>
      <pc:sldChg chg="modSp mod modNotes">
        <pc:chgData name="Tula Garry" userId="45dac55f-0752-433d-b693-54e24353e358" providerId="ADAL" clId="{007784C2-E1E8-4385-B0A4-CDD3623CB856}" dt="2023-05-17T21:18:29.406" v="315" actId="6549"/>
        <pc:sldMkLst>
          <pc:docMk/>
          <pc:sldMk cId="1232574466" sldId="316"/>
        </pc:sldMkLst>
        <pc:spChg chg="mod">
          <ac:chgData name="Tula Garry" userId="45dac55f-0752-433d-b693-54e24353e358" providerId="ADAL" clId="{007784C2-E1E8-4385-B0A4-CDD3623CB856}" dt="2023-05-17T21:08:25.330" v="83" actId="1076"/>
          <ac:spMkLst>
            <pc:docMk/>
            <pc:sldMk cId="1232574466" sldId="316"/>
            <ac:spMk id="3" creationId="{022853A1-7CAD-C301-42B1-A495D0712381}"/>
          </ac:spMkLst>
        </pc:spChg>
        <pc:spChg chg="mod">
          <ac:chgData name="Tula Garry" userId="45dac55f-0752-433d-b693-54e24353e358" providerId="ADAL" clId="{007784C2-E1E8-4385-B0A4-CDD3623CB856}" dt="2023-05-17T21:06:46.076" v="77" actId="255"/>
          <ac:spMkLst>
            <pc:docMk/>
            <pc:sldMk cId="1232574466" sldId="316"/>
            <ac:spMk id="5" creationId="{E0C21132-7A8E-42D6-BA34-13C37CF4A341}"/>
          </ac:spMkLst>
        </pc:spChg>
      </pc:sldChg>
      <pc:sldChg chg="modSp mod modNotes">
        <pc:chgData name="Tula Garry" userId="45dac55f-0752-433d-b693-54e24353e358" providerId="ADAL" clId="{007784C2-E1E8-4385-B0A4-CDD3623CB856}" dt="2023-05-17T21:18:25.106" v="314" actId="6549"/>
        <pc:sldMkLst>
          <pc:docMk/>
          <pc:sldMk cId="637582676" sldId="317"/>
        </pc:sldMkLst>
        <pc:spChg chg="mod">
          <ac:chgData name="Tula Garry" userId="45dac55f-0752-433d-b693-54e24353e358" providerId="ADAL" clId="{007784C2-E1E8-4385-B0A4-CDD3623CB856}" dt="2023-05-17T21:08:17.723" v="82" actId="1076"/>
          <ac:spMkLst>
            <pc:docMk/>
            <pc:sldMk cId="637582676" sldId="317"/>
            <ac:spMk id="3" creationId="{022853A1-7CAD-C301-42B1-A495D0712381}"/>
          </ac:spMkLst>
        </pc:spChg>
        <pc:spChg chg="mod">
          <ac:chgData name="Tula Garry" userId="45dac55f-0752-433d-b693-54e24353e358" providerId="ADAL" clId="{007784C2-E1E8-4385-B0A4-CDD3623CB856}" dt="2023-05-17T21:06:59.707" v="78" actId="255"/>
          <ac:spMkLst>
            <pc:docMk/>
            <pc:sldMk cId="637582676" sldId="317"/>
            <ac:spMk id="5" creationId="{E0C21132-7A8E-42D6-BA34-13C37CF4A341}"/>
          </ac:spMkLst>
        </pc:spChg>
      </pc:sldChg>
      <pc:sldChg chg="modSp mod addCm modCm modNotes">
        <pc:chgData name="Tula Garry" userId="45dac55f-0752-433d-b693-54e24353e358" providerId="ADAL" clId="{007784C2-E1E8-4385-B0A4-CDD3623CB856}" dt="2023-05-18T00:16:16.117" v="391"/>
        <pc:sldMkLst>
          <pc:docMk/>
          <pc:sldMk cId="2338894961" sldId="318"/>
        </pc:sldMkLst>
        <pc:spChg chg="mod">
          <ac:chgData name="Tula Garry" userId="45dac55f-0752-433d-b693-54e24353e358" providerId="ADAL" clId="{007784C2-E1E8-4385-B0A4-CDD3623CB856}" dt="2023-05-17T21:07:11.580" v="79" actId="255"/>
          <ac:spMkLst>
            <pc:docMk/>
            <pc:sldMk cId="2338894961" sldId="318"/>
            <ac:spMk id="5" creationId="{E0C21132-7A8E-42D6-BA34-13C37CF4A341}"/>
          </ac:spMkLst>
        </pc:spChg>
        <pc:spChg chg="mod">
          <ac:chgData name="Tula Garry" userId="45dac55f-0752-433d-b693-54e24353e358" providerId="ADAL" clId="{007784C2-E1E8-4385-B0A4-CDD3623CB856}" dt="2023-05-18T00:04:21.557" v="372" actId="12"/>
          <ac:spMkLst>
            <pc:docMk/>
            <pc:sldMk cId="2338894961" sldId="318"/>
            <ac:spMk id="8" creationId="{4E9BF041-9975-4F0C-9051-DB9ADECC009E}"/>
          </ac:spMkLst>
        </pc:spChg>
        <pc:extLst>
          <p:ext xmlns:p="http://schemas.openxmlformats.org/presentationml/2006/main" uri="{D6D511B9-2390-475A-947B-AFAB55BFBCF1}">
            <pc226:cmChg xmlns:pc226="http://schemas.microsoft.com/office/powerpoint/2022/06/main/command" chg="add mod">
              <pc226:chgData name="Tula Garry" userId="45dac55f-0752-433d-b693-54e24353e358" providerId="ADAL" clId="{007784C2-E1E8-4385-B0A4-CDD3623CB856}" dt="2023-05-18T00:16:16.117" v="391"/>
              <pc2:cmMkLst xmlns:pc2="http://schemas.microsoft.com/office/powerpoint/2019/9/main/command">
                <pc:docMk/>
                <pc:sldMk cId="2338894961" sldId="318"/>
                <pc2:cmMk id="{49AE589D-221A-4BF0-8E45-6448124D76EE}"/>
              </pc2:cmMkLst>
            </pc226:cmChg>
          </p:ext>
        </pc:extLst>
      </pc:sldChg>
      <pc:sldChg chg="modSp add mod modNotes">
        <pc:chgData name="Tula Garry" userId="45dac55f-0752-433d-b693-54e24353e358" providerId="ADAL" clId="{007784C2-E1E8-4385-B0A4-CDD3623CB856}" dt="2023-05-17T21:18:16.454" v="312" actId="6549"/>
        <pc:sldMkLst>
          <pc:docMk/>
          <pc:sldMk cId="2647714485" sldId="319"/>
        </pc:sldMkLst>
        <pc:spChg chg="mod">
          <ac:chgData name="Tula Garry" userId="45dac55f-0752-433d-b693-54e24353e358" providerId="ADAL" clId="{007784C2-E1E8-4385-B0A4-CDD3623CB856}" dt="2023-05-17T21:14:02.258" v="232" actId="1076"/>
          <ac:spMkLst>
            <pc:docMk/>
            <pc:sldMk cId="2647714485" sldId="319"/>
            <ac:spMk id="3" creationId="{022853A1-7CAD-C301-42B1-A495D0712381}"/>
          </ac:spMkLst>
        </pc:spChg>
        <pc:spChg chg="mod">
          <ac:chgData name="Tula Garry" userId="45dac55f-0752-433d-b693-54e24353e358" providerId="ADAL" clId="{007784C2-E1E8-4385-B0A4-CDD3623CB856}" dt="2023-05-17T21:09:57.107" v="171" actId="1076"/>
          <ac:spMkLst>
            <pc:docMk/>
            <pc:sldMk cId="2647714485" sldId="319"/>
            <ac:spMk id="5" creationId="{E0C21132-7A8E-42D6-BA34-13C37CF4A341}"/>
          </ac:spMkLst>
        </pc:spChg>
        <pc:spChg chg="mod">
          <ac:chgData name="Tula Garry" userId="45dac55f-0752-433d-b693-54e24353e358" providerId="ADAL" clId="{007784C2-E1E8-4385-B0A4-CDD3623CB856}" dt="2023-05-17T21:14:00.032" v="231" actId="1076"/>
          <ac:spMkLst>
            <pc:docMk/>
            <pc:sldMk cId="2647714485" sldId="319"/>
            <ac:spMk id="8" creationId="{4E9BF041-9975-4F0C-9051-DB9ADECC009E}"/>
          </ac:spMkLst>
        </pc:spChg>
      </pc:sldChg>
      <pc:sldChg chg="modSp add del mod">
        <pc:chgData name="Tula Garry" userId="45dac55f-0752-433d-b693-54e24353e358" providerId="ADAL" clId="{007784C2-E1E8-4385-B0A4-CDD3623CB856}" dt="2023-05-17T21:08:56.497" v="85" actId="47"/>
        <pc:sldMkLst>
          <pc:docMk/>
          <pc:sldMk cId="3388556547" sldId="319"/>
        </pc:sldMkLst>
        <pc:spChg chg="mod">
          <ac:chgData name="Tula Garry" userId="45dac55f-0752-433d-b693-54e24353e358" providerId="ADAL" clId="{007784C2-E1E8-4385-B0A4-CDD3623CB856}" dt="2023-05-17T21:07:23.973" v="81" actId="255"/>
          <ac:spMkLst>
            <pc:docMk/>
            <pc:sldMk cId="3388556547" sldId="319"/>
            <ac:spMk id="5" creationId="{E0C21132-7A8E-42D6-BA34-13C37CF4A341}"/>
          </ac:spMkLst>
        </pc:spChg>
      </pc:sldChg>
      <pc:sldChg chg="modSp add mod modNotes">
        <pc:chgData name="Tula Garry" userId="45dac55f-0752-433d-b693-54e24353e358" providerId="ADAL" clId="{007784C2-E1E8-4385-B0A4-CDD3623CB856}" dt="2023-05-17T21:18:12.337" v="311" actId="6549"/>
        <pc:sldMkLst>
          <pc:docMk/>
          <pc:sldMk cId="1354943889" sldId="320"/>
        </pc:sldMkLst>
        <pc:spChg chg="mod">
          <ac:chgData name="Tula Garry" userId="45dac55f-0752-433d-b693-54e24353e358" providerId="ADAL" clId="{007784C2-E1E8-4385-B0A4-CDD3623CB856}" dt="2023-05-17T21:10:36.033" v="177" actId="6549"/>
          <ac:spMkLst>
            <pc:docMk/>
            <pc:sldMk cId="1354943889" sldId="320"/>
            <ac:spMk id="5" creationId="{E0C21132-7A8E-42D6-BA34-13C37CF4A341}"/>
          </ac:spMkLst>
        </pc:spChg>
      </pc:sldChg>
      <pc:sldChg chg="add del">
        <pc:chgData name="Tula Garry" userId="45dac55f-0752-433d-b693-54e24353e358" providerId="ADAL" clId="{007784C2-E1E8-4385-B0A4-CDD3623CB856}" dt="2023-05-17T21:05:11.211" v="63" actId="47"/>
        <pc:sldMkLst>
          <pc:docMk/>
          <pc:sldMk cId="3776106464" sldId="320"/>
        </pc:sldMkLst>
      </pc:sldChg>
      <pc:sldChg chg="add del">
        <pc:chgData name="Tula Garry" userId="45dac55f-0752-433d-b693-54e24353e358" providerId="ADAL" clId="{007784C2-E1E8-4385-B0A4-CDD3623CB856}" dt="2023-05-17T21:04:57.962" v="61" actId="47"/>
        <pc:sldMkLst>
          <pc:docMk/>
          <pc:sldMk cId="32679962" sldId="321"/>
        </pc:sldMkLst>
      </pc:sldChg>
      <pc:sldChg chg="modSp add mod addCm modCm modNotes">
        <pc:chgData name="Tula Garry" userId="45dac55f-0752-433d-b693-54e24353e358" providerId="ADAL" clId="{007784C2-E1E8-4385-B0A4-CDD3623CB856}" dt="2023-05-18T00:16:28.092" v="392"/>
        <pc:sldMkLst>
          <pc:docMk/>
          <pc:sldMk cId="1629916312" sldId="321"/>
        </pc:sldMkLst>
        <pc:spChg chg="mod">
          <ac:chgData name="Tula Garry" userId="45dac55f-0752-433d-b693-54e24353e358" providerId="ADAL" clId="{007784C2-E1E8-4385-B0A4-CDD3623CB856}" dt="2023-05-17T21:10:41.949" v="178" actId="20577"/>
          <ac:spMkLst>
            <pc:docMk/>
            <pc:sldMk cId="1629916312" sldId="321"/>
            <ac:spMk id="5" creationId="{E0C21132-7A8E-42D6-BA34-13C37CF4A341}"/>
          </ac:spMkLst>
        </pc:spChg>
        <pc:extLst>
          <p:ext xmlns:p="http://schemas.openxmlformats.org/presentationml/2006/main" uri="{D6D511B9-2390-475A-947B-AFAB55BFBCF1}">
            <pc226:cmChg xmlns:pc226="http://schemas.microsoft.com/office/powerpoint/2022/06/main/command" chg="add mod">
              <pc226:chgData name="Tula Garry" userId="45dac55f-0752-433d-b693-54e24353e358" providerId="ADAL" clId="{007784C2-E1E8-4385-B0A4-CDD3623CB856}" dt="2023-05-18T00:16:28.092" v="392"/>
              <pc2:cmMkLst xmlns:pc2="http://schemas.microsoft.com/office/powerpoint/2019/9/main/command">
                <pc:docMk/>
                <pc:sldMk cId="1629916312" sldId="321"/>
                <pc2:cmMk id="{E369F35E-8E5E-418B-A73A-79B49EC6A2AB}"/>
              </pc2:cmMkLst>
            </pc226:cmChg>
          </p:ext>
        </pc:extLst>
      </pc:sldChg>
      <pc:sldChg chg="modSp add mod modNotes">
        <pc:chgData name="Tula Garry" userId="45dac55f-0752-433d-b693-54e24353e358" providerId="ADAL" clId="{007784C2-E1E8-4385-B0A4-CDD3623CB856}" dt="2023-05-17T21:18:02.458" v="309" actId="6549"/>
        <pc:sldMkLst>
          <pc:docMk/>
          <pc:sldMk cId="639359056" sldId="322"/>
        </pc:sldMkLst>
        <pc:spChg chg="mod">
          <ac:chgData name="Tula Garry" userId="45dac55f-0752-433d-b693-54e24353e358" providerId="ADAL" clId="{007784C2-E1E8-4385-B0A4-CDD3623CB856}" dt="2023-05-17T21:13:51.002" v="230" actId="1076"/>
          <ac:spMkLst>
            <pc:docMk/>
            <pc:sldMk cId="639359056" sldId="322"/>
            <ac:spMk id="5" creationId="{E0C21132-7A8E-42D6-BA34-13C37CF4A341}"/>
          </ac:spMkLst>
        </pc:spChg>
      </pc:sldChg>
      <pc:sldChg chg="add del">
        <pc:chgData name="Tula Garry" userId="45dac55f-0752-433d-b693-54e24353e358" providerId="ADAL" clId="{007784C2-E1E8-4385-B0A4-CDD3623CB856}" dt="2023-05-17T21:04:57.962" v="61" actId="47"/>
        <pc:sldMkLst>
          <pc:docMk/>
          <pc:sldMk cId="3349305749" sldId="322"/>
        </pc:sldMkLst>
      </pc:sldChg>
      <pc:sldChg chg="modSp add mod modNotes">
        <pc:chgData name="Tula Garry" userId="45dac55f-0752-433d-b693-54e24353e358" providerId="ADAL" clId="{007784C2-E1E8-4385-B0A4-CDD3623CB856}" dt="2023-05-17T21:17:57.685" v="308" actId="6549"/>
        <pc:sldMkLst>
          <pc:docMk/>
          <pc:sldMk cId="483381718" sldId="323"/>
        </pc:sldMkLst>
        <pc:spChg chg="mod">
          <ac:chgData name="Tula Garry" userId="45dac55f-0752-433d-b693-54e24353e358" providerId="ADAL" clId="{007784C2-E1E8-4385-B0A4-CDD3623CB856}" dt="2023-05-17T21:12:00.300" v="187" actId="20577"/>
          <ac:spMkLst>
            <pc:docMk/>
            <pc:sldMk cId="483381718" sldId="323"/>
            <ac:spMk id="5" creationId="{E0C21132-7A8E-42D6-BA34-13C37CF4A341}"/>
          </ac:spMkLst>
        </pc:spChg>
      </pc:sldChg>
      <pc:sldChg chg="add del">
        <pc:chgData name="Tula Garry" userId="45dac55f-0752-433d-b693-54e24353e358" providerId="ADAL" clId="{007784C2-E1E8-4385-B0A4-CDD3623CB856}" dt="2023-05-17T21:04:57.962" v="61" actId="47"/>
        <pc:sldMkLst>
          <pc:docMk/>
          <pc:sldMk cId="2109726257" sldId="323"/>
        </pc:sldMkLst>
      </pc:sldChg>
      <pc:sldChg chg="modSp add mod addCm modCm modNotes">
        <pc:chgData name="Tula Garry" userId="45dac55f-0752-433d-b693-54e24353e358" providerId="ADAL" clId="{007784C2-E1E8-4385-B0A4-CDD3623CB856}" dt="2023-05-18T00:16:38.175" v="393"/>
        <pc:sldMkLst>
          <pc:docMk/>
          <pc:sldMk cId="1353249576" sldId="324"/>
        </pc:sldMkLst>
        <pc:spChg chg="mod">
          <ac:chgData name="Tula Garry" userId="45dac55f-0752-433d-b693-54e24353e358" providerId="ADAL" clId="{007784C2-E1E8-4385-B0A4-CDD3623CB856}" dt="2023-05-17T21:12:04.819" v="188" actId="20577"/>
          <ac:spMkLst>
            <pc:docMk/>
            <pc:sldMk cId="1353249576" sldId="324"/>
            <ac:spMk id="5" creationId="{E0C21132-7A8E-42D6-BA34-13C37CF4A341}"/>
          </ac:spMkLst>
        </pc:spChg>
        <pc:extLst>
          <p:ext xmlns:p="http://schemas.openxmlformats.org/presentationml/2006/main" uri="{D6D511B9-2390-475A-947B-AFAB55BFBCF1}">
            <pc226:cmChg xmlns:pc226="http://schemas.microsoft.com/office/powerpoint/2022/06/main/command" chg="add mod">
              <pc226:chgData name="Tula Garry" userId="45dac55f-0752-433d-b693-54e24353e358" providerId="ADAL" clId="{007784C2-E1E8-4385-B0A4-CDD3623CB856}" dt="2023-05-18T00:16:38.175" v="393"/>
              <pc2:cmMkLst xmlns:pc2="http://schemas.microsoft.com/office/powerpoint/2019/9/main/command">
                <pc:docMk/>
                <pc:sldMk cId="1353249576" sldId="324"/>
                <pc2:cmMk id="{D6BDA0C1-4885-4588-B9BF-47E2F2DE3F42}"/>
              </pc2:cmMkLst>
            </pc226:cmChg>
          </p:ext>
        </pc:extLst>
      </pc:sldChg>
      <pc:sldChg chg="add del">
        <pc:chgData name="Tula Garry" userId="45dac55f-0752-433d-b693-54e24353e358" providerId="ADAL" clId="{007784C2-E1E8-4385-B0A4-CDD3623CB856}" dt="2023-05-17T21:04:57.962" v="61" actId="47"/>
        <pc:sldMkLst>
          <pc:docMk/>
          <pc:sldMk cId="3053244430" sldId="324"/>
        </pc:sldMkLst>
      </pc:sldChg>
      <pc:sldChg chg="modSp add mod modNotes">
        <pc:chgData name="Tula Garry" userId="45dac55f-0752-433d-b693-54e24353e358" providerId="ADAL" clId="{007784C2-E1E8-4385-B0A4-CDD3623CB856}" dt="2023-05-17T21:17:50.075" v="306" actId="6549"/>
        <pc:sldMkLst>
          <pc:docMk/>
          <pc:sldMk cId="1983438488" sldId="325"/>
        </pc:sldMkLst>
        <pc:spChg chg="mod">
          <ac:chgData name="Tula Garry" userId="45dac55f-0752-433d-b693-54e24353e358" providerId="ADAL" clId="{007784C2-E1E8-4385-B0A4-CDD3623CB856}" dt="2023-05-17T21:13:20.154" v="225" actId="1076"/>
          <ac:spMkLst>
            <pc:docMk/>
            <pc:sldMk cId="1983438488" sldId="325"/>
            <ac:spMk id="3" creationId="{022853A1-7CAD-C301-42B1-A495D0712381}"/>
          </ac:spMkLst>
        </pc:spChg>
        <pc:spChg chg="mod">
          <ac:chgData name="Tula Garry" userId="45dac55f-0752-433d-b693-54e24353e358" providerId="ADAL" clId="{007784C2-E1E8-4385-B0A4-CDD3623CB856}" dt="2023-05-17T21:13:27.898" v="227" actId="1076"/>
          <ac:spMkLst>
            <pc:docMk/>
            <pc:sldMk cId="1983438488" sldId="325"/>
            <ac:spMk id="5" creationId="{E0C21132-7A8E-42D6-BA34-13C37CF4A341}"/>
          </ac:spMkLst>
        </pc:spChg>
        <pc:spChg chg="mod">
          <ac:chgData name="Tula Garry" userId="45dac55f-0752-433d-b693-54e24353e358" providerId="ADAL" clId="{007784C2-E1E8-4385-B0A4-CDD3623CB856}" dt="2023-05-17T21:13:16.633" v="224" actId="1076"/>
          <ac:spMkLst>
            <pc:docMk/>
            <pc:sldMk cId="1983438488" sldId="325"/>
            <ac:spMk id="8" creationId="{4E9BF041-9975-4F0C-9051-DB9ADECC009E}"/>
          </ac:spMkLst>
        </pc:spChg>
      </pc:sldChg>
      <pc:sldChg chg="add del">
        <pc:chgData name="Tula Garry" userId="45dac55f-0752-433d-b693-54e24353e358" providerId="ADAL" clId="{007784C2-E1E8-4385-B0A4-CDD3623CB856}" dt="2023-05-17T21:04:57.962" v="61" actId="47"/>
        <pc:sldMkLst>
          <pc:docMk/>
          <pc:sldMk cId="3185085622" sldId="325"/>
        </pc:sldMkLst>
      </pc:sldChg>
      <pc:sldChg chg="add del">
        <pc:chgData name="Tula Garry" userId="45dac55f-0752-433d-b693-54e24353e358" providerId="ADAL" clId="{007784C2-E1E8-4385-B0A4-CDD3623CB856}" dt="2023-05-17T21:04:57.962" v="61" actId="47"/>
        <pc:sldMkLst>
          <pc:docMk/>
          <pc:sldMk cId="424210757" sldId="326"/>
        </pc:sldMkLst>
      </pc:sldChg>
      <pc:sldChg chg="modSp add mod modNotes">
        <pc:chgData name="Tula Garry" userId="45dac55f-0752-433d-b693-54e24353e358" providerId="ADAL" clId="{007784C2-E1E8-4385-B0A4-CDD3623CB856}" dt="2023-05-17T21:17:46.322" v="305" actId="6549"/>
        <pc:sldMkLst>
          <pc:docMk/>
          <pc:sldMk cId="1190110429" sldId="326"/>
        </pc:sldMkLst>
        <pc:spChg chg="mod">
          <ac:chgData name="Tula Garry" userId="45dac55f-0752-433d-b693-54e24353e358" providerId="ADAL" clId="{007784C2-E1E8-4385-B0A4-CDD3623CB856}" dt="2023-05-17T21:13:33.146" v="228" actId="20577"/>
          <ac:spMkLst>
            <pc:docMk/>
            <pc:sldMk cId="1190110429" sldId="326"/>
            <ac:spMk id="5" creationId="{E0C21132-7A8E-42D6-BA34-13C37CF4A341}"/>
          </ac:spMkLst>
        </pc:spChg>
      </pc:sldChg>
      <pc:sldChg chg="add del">
        <pc:chgData name="Tula Garry" userId="45dac55f-0752-433d-b693-54e24353e358" providerId="ADAL" clId="{007784C2-E1E8-4385-B0A4-CDD3623CB856}" dt="2023-05-17T21:04:57.962" v="61" actId="47"/>
        <pc:sldMkLst>
          <pc:docMk/>
          <pc:sldMk cId="119917331" sldId="327"/>
        </pc:sldMkLst>
      </pc:sldChg>
      <pc:sldChg chg="modSp add mod addCm modCm modNotes">
        <pc:chgData name="Tula Garry" userId="45dac55f-0752-433d-b693-54e24353e358" providerId="ADAL" clId="{007784C2-E1E8-4385-B0A4-CDD3623CB856}" dt="2023-05-18T00:16:48.089" v="394"/>
        <pc:sldMkLst>
          <pc:docMk/>
          <pc:sldMk cId="2232098069" sldId="327"/>
        </pc:sldMkLst>
        <pc:spChg chg="mod">
          <ac:chgData name="Tula Garry" userId="45dac55f-0752-433d-b693-54e24353e358" providerId="ADAL" clId="{007784C2-E1E8-4385-B0A4-CDD3623CB856}" dt="2023-05-17T21:13:37.387" v="229" actId="20577"/>
          <ac:spMkLst>
            <pc:docMk/>
            <pc:sldMk cId="2232098069" sldId="327"/>
            <ac:spMk id="5" creationId="{E0C21132-7A8E-42D6-BA34-13C37CF4A341}"/>
          </ac:spMkLst>
        </pc:spChg>
        <pc:extLst>
          <p:ext xmlns:p="http://schemas.openxmlformats.org/presentationml/2006/main" uri="{D6D511B9-2390-475A-947B-AFAB55BFBCF1}">
            <pc226:cmChg xmlns:pc226="http://schemas.microsoft.com/office/powerpoint/2022/06/main/command" chg="add mod">
              <pc226:chgData name="Tula Garry" userId="45dac55f-0752-433d-b693-54e24353e358" providerId="ADAL" clId="{007784C2-E1E8-4385-B0A4-CDD3623CB856}" dt="2023-05-18T00:16:48.089" v="394"/>
              <pc2:cmMkLst xmlns:pc2="http://schemas.microsoft.com/office/powerpoint/2019/9/main/command">
                <pc:docMk/>
                <pc:sldMk cId="2232098069" sldId="327"/>
                <pc2:cmMk id="{C105C07F-2499-473D-9C73-BDA2CA516AF2}"/>
              </pc2:cmMkLst>
            </pc226:cmChg>
          </p:ext>
        </pc:extLst>
      </pc:sldChg>
      <pc:sldChg chg="modSp add mod modNotes">
        <pc:chgData name="Tula Garry" userId="45dac55f-0752-433d-b693-54e24353e358" providerId="ADAL" clId="{007784C2-E1E8-4385-B0A4-CDD3623CB856}" dt="2023-05-17T21:17:39.274" v="303" actId="6549"/>
        <pc:sldMkLst>
          <pc:docMk/>
          <pc:sldMk cId="865825052" sldId="328"/>
        </pc:sldMkLst>
        <pc:spChg chg="mod">
          <ac:chgData name="Tula Garry" userId="45dac55f-0752-433d-b693-54e24353e358" providerId="ADAL" clId="{007784C2-E1E8-4385-B0A4-CDD3623CB856}" dt="2023-05-17T21:14:41.353" v="278" actId="20577"/>
          <ac:spMkLst>
            <pc:docMk/>
            <pc:sldMk cId="865825052" sldId="328"/>
            <ac:spMk id="5" creationId="{E0C21132-7A8E-42D6-BA34-13C37CF4A341}"/>
          </ac:spMkLst>
        </pc:spChg>
      </pc:sldChg>
      <pc:sldChg chg="add del">
        <pc:chgData name="Tula Garry" userId="45dac55f-0752-433d-b693-54e24353e358" providerId="ADAL" clId="{007784C2-E1E8-4385-B0A4-CDD3623CB856}" dt="2023-05-17T21:04:57.962" v="61" actId="47"/>
        <pc:sldMkLst>
          <pc:docMk/>
          <pc:sldMk cId="3843658641" sldId="328"/>
        </pc:sldMkLst>
      </pc:sldChg>
      <pc:sldChg chg="add del">
        <pc:chgData name="Tula Garry" userId="45dac55f-0752-433d-b693-54e24353e358" providerId="ADAL" clId="{007784C2-E1E8-4385-B0A4-CDD3623CB856}" dt="2023-05-17T21:04:57.962" v="61" actId="47"/>
        <pc:sldMkLst>
          <pc:docMk/>
          <pc:sldMk cId="877456723" sldId="329"/>
        </pc:sldMkLst>
      </pc:sldChg>
      <pc:sldChg chg="modSp add mod modNotes">
        <pc:chgData name="Tula Garry" userId="45dac55f-0752-433d-b693-54e24353e358" providerId="ADAL" clId="{007784C2-E1E8-4385-B0A4-CDD3623CB856}" dt="2023-05-17T21:17:34.924" v="302" actId="6549"/>
        <pc:sldMkLst>
          <pc:docMk/>
          <pc:sldMk cId="2376834063" sldId="329"/>
        </pc:sldMkLst>
        <pc:spChg chg="mod">
          <ac:chgData name="Tula Garry" userId="45dac55f-0752-433d-b693-54e24353e358" providerId="ADAL" clId="{007784C2-E1E8-4385-B0A4-CDD3623CB856}" dt="2023-05-17T21:14:49.953" v="279" actId="20577"/>
          <ac:spMkLst>
            <pc:docMk/>
            <pc:sldMk cId="2376834063" sldId="329"/>
            <ac:spMk id="5" creationId="{E0C21132-7A8E-42D6-BA34-13C37CF4A341}"/>
          </ac:spMkLst>
        </pc:spChg>
      </pc:sldChg>
      <pc:sldChg chg="add del">
        <pc:chgData name="Tula Garry" userId="45dac55f-0752-433d-b693-54e24353e358" providerId="ADAL" clId="{007784C2-E1E8-4385-B0A4-CDD3623CB856}" dt="2023-05-17T21:04:57.962" v="61" actId="47"/>
        <pc:sldMkLst>
          <pc:docMk/>
          <pc:sldMk cId="2849820097" sldId="330"/>
        </pc:sldMkLst>
      </pc:sldChg>
      <pc:sldChg chg="modSp add mod addCm modCm modNotes">
        <pc:chgData name="Tula Garry" userId="45dac55f-0752-433d-b693-54e24353e358" providerId="ADAL" clId="{007784C2-E1E8-4385-B0A4-CDD3623CB856}" dt="2023-05-18T00:17:00.015" v="395"/>
        <pc:sldMkLst>
          <pc:docMk/>
          <pc:sldMk cId="3941134201" sldId="330"/>
        </pc:sldMkLst>
        <pc:spChg chg="mod">
          <ac:chgData name="Tula Garry" userId="45dac55f-0752-433d-b693-54e24353e358" providerId="ADAL" clId="{007784C2-E1E8-4385-B0A4-CDD3623CB856}" dt="2023-05-17T21:14:54.601" v="280" actId="20577"/>
          <ac:spMkLst>
            <pc:docMk/>
            <pc:sldMk cId="3941134201" sldId="330"/>
            <ac:spMk id="5" creationId="{E0C21132-7A8E-42D6-BA34-13C37CF4A341}"/>
          </ac:spMkLst>
        </pc:spChg>
        <pc:extLst>
          <p:ext xmlns:p="http://schemas.openxmlformats.org/presentationml/2006/main" uri="{D6D511B9-2390-475A-947B-AFAB55BFBCF1}">
            <pc226:cmChg xmlns:pc226="http://schemas.microsoft.com/office/powerpoint/2022/06/main/command" chg="add mod">
              <pc226:chgData name="Tula Garry" userId="45dac55f-0752-433d-b693-54e24353e358" providerId="ADAL" clId="{007784C2-E1E8-4385-B0A4-CDD3623CB856}" dt="2023-05-18T00:17:00.015" v="395"/>
              <pc2:cmMkLst xmlns:pc2="http://schemas.microsoft.com/office/powerpoint/2019/9/main/command">
                <pc:docMk/>
                <pc:sldMk cId="3941134201" sldId="330"/>
                <pc2:cmMk id="{9B32756F-C2BF-4617-8F7D-8AB105F3109D}"/>
              </pc2:cmMkLst>
            </pc226:cmChg>
          </p:ext>
        </pc:extLst>
      </pc:sldChg>
      <pc:sldChg chg="add del">
        <pc:chgData name="Tula Garry" userId="45dac55f-0752-433d-b693-54e24353e358" providerId="ADAL" clId="{007784C2-E1E8-4385-B0A4-CDD3623CB856}" dt="2023-05-17T21:04:57.962" v="61" actId="47"/>
        <pc:sldMkLst>
          <pc:docMk/>
          <pc:sldMk cId="1181276483" sldId="331"/>
        </pc:sldMkLst>
      </pc:sldChg>
      <pc:sldChg chg="modSp add mod modNotes">
        <pc:chgData name="Tula Garry" userId="45dac55f-0752-433d-b693-54e24353e358" providerId="ADAL" clId="{007784C2-E1E8-4385-B0A4-CDD3623CB856}" dt="2023-05-17T21:17:28.355" v="300" actId="6549"/>
        <pc:sldMkLst>
          <pc:docMk/>
          <pc:sldMk cId="4196526319" sldId="331"/>
        </pc:sldMkLst>
        <pc:spChg chg="mod">
          <ac:chgData name="Tula Garry" userId="45dac55f-0752-433d-b693-54e24353e358" providerId="ADAL" clId="{007784C2-E1E8-4385-B0A4-CDD3623CB856}" dt="2023-05-17T21:15:49.334" v="287"/>
          <ac:spMkLst>
            <pc:docMk/>
            <pc:sldMk cId="4196526319" sldId="331"/>
            <ac:spMk id="5" creationId="{E0C21132-7A8E-42D6-BA34-13C37CF4A341}"/>
          </ac:spMkLst>
        </pc:spChg>
      </pc:sldChg>
      <pc:sldChg chg="modSp add mod modNotes">
        <pc:chgData name="Tula Garry" userId="45dac55f-0752-433d-b693-54e24353e358" providerId="ADAL" clId="{007784C2-E1E8-4385-B0A4-CDD3623CB856}" dt="2023-05-17T21:17:24.386" v="299" actId="6549"/>
        <pc:sldMkLst>
          <pc:docMk/>
          <pc:sldMk cId="1264184542" sldId="332"/>
        </pc:sldMkLst>
        <pc:spChg chg="mod">
          <ac:chgData name="Tula Garry" userId="45dac55f-0752-433d-b693-54e24353e358" providerId="ADAL" clId="{007784C2-E1E8-4385-B0A4-CDD3623CB856}" dt="2023-05-17T21:15:59.412" v="288" actId="20577"/>
          <ac:spMkLst>
            <pc:docMk/>
            <pc:sldMk cId="1264184542" sldId="332"/>
            <ac:spMk id="5" creationId="{E0C21132-7A8E-42D6-BA34-13C37CF4A341}"/>
          </ac:spMkLst>
        </pc:spChg>
      </pc:sldChg>
      <pc:sldChg chg="add del">
        <pc:chgData name="Tula Garry" userId="45dac55f-0752-433d-b693-54e24353e358" providerId="ADAL" clId="{007784C2-E1E8-4385-B0A4-CDD3623CB856}" dt="2023-05-17T21:04:57.962" v="61" actId="47"/>
        <pc:sldMkLst>
          <pc:docMk/>
          <pc:sldMk cId="1326250333" sldId="332"/>
        </pc:sldMkLst>
      </pc:sldChg>
      <pc:sldChg chg="modSp add mod addCm modCm">
        <pc:chgData name="Tula Garry" userId="45dac55f-0752-433d-b693-54e24353e358" providerId="ADAL" clId="{007784C2-E1E8-4385-B0A4-CDD3623CB856}" dt="2023-05-18T00:14:28.670" v="389"/>
        <pc:sldMkLst>
          <pc:docMk/>
          <pc:sldMk cId="220647117" sldId="333"/>
        </pc:sldMkLst>
        <pc:spChg chg="mod">
          <ac:chgData name="Tula Garry" userId="45dac55f-0752-433d-b693-54e24353e358" providerId="ADAL" clId="{007784C2-E1E8-4385-B0A4-CDD3623CB856}" dt="2023-05-17T21:16:03.275" v="289" actId="20577"/>
          <ac:spMkLst>
            <pc:docMk/>
            <pc:sldMk cId="220647117" sldId="333"/>
            <ac:spMk id="5" creationId="{E0C21132-7A8E-42D6-BA34-13C37CF4A341}"/>
          </ac:spMkLst>
        </pc:spChg>
        <pc:extLst>
          <p:ext xmlns:p="http://schemas.openxmlformats.org/presentationml/2006/main" uri="{D6D511B9-2390-475A-947B-AFAB55BFBCF1}">
            <pc226:cmChg xmlns:pc226="http://schemas.microsoft.com/office/powerpoint/2022/06/main/command" chg="add mod">
              <pc226:chgData name="Tula Garry" userId="45dac55f-0752-433d-b693-54e24353e358" providerId="ADAL" clId="{007784C2-E1E8-4385-B0A4-CDD3623CB856}" dt="2023-05-18T00:14:28.670" v="389"/>
              <pc2:cmMkLst xmlns:pc2="http://schemas.microsoft.com/office/powerpoint/2019/9/main/command">
                <pc:docMk/>
                <pc:sldMk cId="220647117" sldId="333"/>
                <pc2:cmMk id="{BC24195B-876E-455D-B0B9-BD6686B4B933}"/>
              </pc2:cmMkLst>
            </pc226:cmChg>
          </p:ext>
        </pc:extLst>
      </pc:sldChg>
      <pc:sldChg chg="add del">
        <pc:chgData name="Tula Garry" userId="45dac55f-0752-433d-b693-54e24353e358" providerId="ADAL" clId="{007784C2-E1E8-4385-B0A4-CDD3623CB856}" dt="2023-05-17T21:04:57.962" v="61" actId="47"/>
        <pc:sldMkLst>
          <pc:docMk/>
          <pc:sldMk cId="2172153777" sldId="333"/>
        </pc:sldMkLst>
      </pc:sldChg>
      <pc:sldChg chg="add del">
        <pc:chgData name="Tula Garry" userId="45dac55f-0752-433d-b693-54e24353e358" providerId="ADAL" clId="{007784C2-E1E8-4385-B0A4-CDD3623CB856}" dt="2023-05-17T21:04:57.962" v="61" actId="47"/>
        <pc:sldMkLst>
          <pc:docMk/>
          <pc:sldMk cId="1078355439" sldId="334"/>
        </pc:sldMkLst>
      </pc:sldChg>
      <pc:sldChg chg="modSp add mod modNotes">
        <pc:chgData name="Tula Garry" userId="45dac55f-0752-433d-b693-54e24353e358" providerId="ADAL" clId="{007784C2-E1E8-4385-B0A4-CDD3623CB856}" dt="2023-05-17T21:17:21.190" v="298" actId="6549"/>
        <pc:sldMkLst>
          <pc:docMk/>
          <pc:sldMk cId="1940473891" sldId="334"/>
        </pc:sldMkLst>
        <pc:spChg chg="mod">
          <ac:chgData name="Tula Garry" userId="45dac55f-0752-433d-b693-54e24353e358" providerId="ADAL" clId="{007784C2-E1E8-4385-B0A4-CDD3623CB856}" dt="2023-05-17T21:16:42.191" v="293" actId="108"/>
          <ac:spMkLst>
            <pc:docMk/>
            <pc:sldMk cId="1940473891" sldId="334"/>
            <ac:spMk id="5" creationId="{E0C21132-7A8E-42D6-BA34-13C37CF4A341}"/>
          </ac:spMkLst>
        </pc:spChg>
      </pc:sldChg>
      <pc:sldChg chg="modSp add mod modNotes">
        <pc:chgData name="Tula Garry" userId="45dac55f-0752-433d-b693-54e24353e358" providerId="ADAL" clId="{007784C2-E1E8-4385-B0A4-CDD3623CB856}" dt="2023-05-17T21:17:17.866" v="297" actId="6549"/>
        <pc:sldMkLst>
          <pc:docMk/>
          <pc:sldMk cId="1857017709" sldId="335"/>
        </pc:sldMkLst>
        <pc:spChg chg="mod">
          <ac:chgData name="Tula Garry" userId="45dac55f-0752-433d-b693-54e24353e358" providerId="ADAL" clId="{007784C2-E1E8-4385-B0A4-CDD3623CB856}" dt="2023-05-17T21:16:50.096" v="294" actId="20577"/>
          <ac:spMkLst>
            <pc:docMk/>
            <pc:sldMk cId="1857017709" sldId="335"/>
            <ac:spMk id="5" creationId="{E0C21132-7A8E-42D6-BA34-13C37CF4A341}"/>
          </ac:spMkLst>
        </pc:spChg>
      </pc:sldChg>
      <pc:sldChg chg="add del">
        <pc:chgData name="Tula Garry" userId="45dac55f-0752-433d-b693-54e24353e358" providerId="ADAL" clId="{007784C2-E1E8-4385-B0A4-CDD3623CB856}" dt="2023-05-17T21:04:57.962" v="61" actId="47"/>
        <pc:sldMkLst>
          <pc:docMk/>
          <pc:sldMk cId="2865592582" sldId="335"/>
        </pc:sldMkLst>
      </pc:sldChg>
      <pc:sldChg chg="add del">
        <pc:chgData name="Tula Garry" userId="45dac55f-0752-433d-b693-54e24353e358" providerId="ADAL" clId="{007784C2-E1E8-4385-B0A4-CDD3623CB856}" dt="2023-05-17T21:05:08.415" v="62" actId="47"/>
        <pc:sldMkLst>
          <pc:docMk/>
          <pc:sldMk cId="277614274" sldId="336"/>
        </pc:sldMkLst>
      </pc:sldChg>
      <pc:sldChg chg="modSp add mod addCm modCm modNotesTx">
        <pc:chgData name="Tula Garry" userId="45dac55f-0752-433d-b693-54e24353e358" providerId="ADAL" clId="{007784C2-E1E8-4385-B0A4-CDD3623CB856}" dt="2023-05-18T00:17:14.263" v="396"/>
        <pc:sldMkLst>
          <pc:docMk/>
          <pc:sldMk cId="960114231" sldId="336"/>
        </pc:sldMkLst>
        <pc:spChg chg="mod">
          <ac:chgData name="Tula Garry" userId="45dac55f-0752-433d-b693-54e24353e358" providerId="ADAL" clId="{007784C2-E1E8-4385-B0A4-CDD3623CB856}" dt="2023-05-17T21:16:55.115" v="295" actId="20577"/>
          <ac:spMkLst>
            <pc:docMk/>
            <pc:sldMk cId="960114231" sldId="336"/>
            <ac:spMk id="5" creationId="{E0C21132-7A8E-42D6-BA34-13C37CF4A341}"/>
          </ac:spMkLst>
        </pc:spChg>
        <pc:extLst>
          <p:ext xmlns:p="http://schemas.openxmlformats.org/presentationml/2006/main" uri="{D6D511B9-2390-475A-947B-AFAB55BFBCF1}">
            <pc226:cmChg xmlns:pc226="http://schemas.microsoft.com/office/powerpoint/2022/06/main/command" chg="add mod">
              <pc226:chgData name="Tula Garry" userId="45dac55f-0752-433d-b693-54e24353e358" providerId="ADAL" clId="{007784C2-E1E8-4385-B0A4-CDD3623CB856}" dt="2023-05-18T00:17:14.263" v="396"/>
              <pc2:cmMkLst xmlns:pc2="http://schemas.microsoft.com/office/powerpoint/2019/9/main/command">
                <pc:docMk/>
                <pc:sldMk cId="960114231" sldId="336"/>
                <pc2:cmMk id="{CD5E9C00-88FD-4C85-96F4-D241990BE687}"/>
              </pc2:cmMkLst>
            </pc226:cmChg>
          </p:ext>
        </pc:extLst>
      </pc:sldChg>
    </pc:docChg>
  </pc:docChgLst>
  <pc:docChgLst>
    <pc:chgData name="Cathy Adank" userId="eae75331-d0b1-446c-b321-9bcfc157346f" providerId="ADAL" clId="{F8DA1651-A5DB-4EDA-9CC7-1572901161C0}"/>
    <pc:docChg chg="undo custSel modSld">
      <pc:chgData name="Cathy Adank" userId="eae75331-d0b1-446c-b321-9bcfc157346f" providerId="ADAL" clId="{F8DA1651-A5DB-4EDA-9CC7-1572901161C0}" dt="2023-06-29T01:26:16.309" v="2100" actId="20577"/>
      <pc:docMkLst>
        <pc:docMk/>
      </pc:docMkLst>
      <pc:sldChg chg="modSp mod setBg">
        <pc:chgData name="Cathy Adank" userId="eae75331-d0b1-446c-b321-9bcfc157346f" providerId="ADAL" clId="{F8DA1651-A5DB-4EDA-9CC7-1572901161C0}" dt="2023-06-29T01:25:40.669" v="2054" actId="6549"/>
        <pc:sldMkLst>
          <pc:docMk/>
          <pc:sldMk cId="1232574466" sldId="316"/>
        </pc:sldMkLst>
        <pc:spChg chg="mod">
          <ac:chgData name="Cathy Adank" userId="eae75331-d0b1-446c-b321-9bcfc157346f" providerId="ADAL" clId="{F8DA1651-A5DB-4EDA-9CC7-1572901161C0}" dt="2023-06-25T21:10:06.023" v="1171" actId="1076"/>
          <ac:spMkLst>
            <pc:docMk/>
            <pc:sldMk cId="1232574466" sldId="316"/>
            <ac:spMk id="3" creationId="{022853A1-7CAD-C301-42B1-A495D0712381}"/>
          </ac:spMkLst>
        </pc:spChg>
        <pc:spChg chg="mod">
          <ac:chgData name="Cathy Adank" userId="eae75331-d0b1-446c-b321-9bcfc157346f" providerId="ADAL" clId="{F8DA1651-A5DB-4EDA-9CC7-1572901161C0}" dt="2023-06-29T01:25:40.669" v="2054" actId="6549"/>
          <ac:spMkLst>
            <pc:docMk/>
            <pc:sldMk cId="1232574466" sldId="316"/>
            <ac:spMk id="8" creationId="{4E9BF041-9975-4F0C-9051-DB9ADECC009E}"/>
          </ac:spMkLst>
        </pc:spChg>
      </pc:sldChg>
      <pc:sldChg chg="modSp mod">
        <pc:chgData name="Cathy Adank" userId="eae75331-d0b1-446c-b321-9bcfc157346f" providerId="ADAL" clId="{F8DA1651-A5DB-4EDA-9CC7-1572901161C0}" dt="2023-06-29T01:26:16.309" v="2100" actId="20577"/>
        <pc:sldMkLst>
          <pc:docMk/>
          <pc:sldMk cId="637582676" sldId="317"/>
        </pc:sldMkLst>
        <pc:spChg chg="mod">
          <ac:chgData name="Cathy Adank" userId="eae75331-d0b1-446c-b321-9bcfc157346f" providerId="ADAL" clId="{F8DA1651-A5DB-4EDA-9CC7-1572901161C0}" dt="2023-06-25T21:14:18.264" v="1938" actId="20577"/>
          <ac:spMkLst>
            <pc:docMk/>
            <pc:sldMk cId="637582676" sldId="317"/>
            <ac:spMk id="3" creationId="{022853A1-7CAD-C301-42B1-A495D0712381}"/>
          </ac:spMkLst>
        </pc:spChg>
        <pc:spChg chg="mod">
          <ac:chgData name="Cathy Adank" userId="eae75331-d0b1-446c-b321-9bcfc157346f" providerId="ADAL" clId="{F8DA1651-A5DB-4EDA-9CC7-1572901161C0}" dt="2023-06-29T01:26:16.309" v="2100" actId="20577"/>
          <ac:spMkLst>
            <pc:docMk/>
            <pc:sldMk cId="637582676" sldId="317"/>
            <ac:spMk id="8" creationId="{4E9BF041-9975-4F0C-9051-DB9ADECC009E}"/>
          </ac:spMkLst>
        </pc:spChg>
      </pc:sldChg>
    </pc:docChg>
  </pc:docChgLst>
  <pc:docChgLst>
    <pc:chgData name="Dean Rosson" userId="aed33532-c6c2-41f6-b992-6dd713e57947" providerId="ADAL" clId="{B46B5A2A-49FB-4441-93C2-78965E0B5B57}"/>
    <pc:docChg chg="undo custSel modSld">
      <pc:chgData name="Dean Rosson" userId="aed33532-c6c2-41f6-b992-6dd713e57947" providerId="ADAL" clId="{B46B5A2A-49FB-4441-93C2-78965E0B5B57}" dt="2023-05-24T01:58:26.496" v="1339"/>
      <pc:docMkLst>
        <pc:docMk/>
      </pc:docMkLst>
      <pc:sldChg chg="modSp mod delCm">
        <pc:chgData name="Dean Rosson" userId="aed33532-c6c2-41f6-b992-6dd713e57947" providerId="ADAL" clId="{B46B5A2A-49FB-4441-93C2-78965E0B5B57}" dt="2023-05-24T01:58:26.496" v="1339"/>
        <pc:sldMkLst>
          <pc:docMk/>
          <pc:sldMk cId="1687953620" sldId="270"/>
        </pc:sldMkLst>
        <pc:spChg chg="mod">
          <ac:chgData name="Dean Rosson" userId="aed33532-c6c2-41f6-b992-6dd713e57947" providerId="ADAL" clId="{B46B5A2A-49FB-4441-93C2-78965E0B5B57}" dt="2023-05-23T04:43:34.905" v="184" actId="20577"/>
          <ac:spMkLst>
            <pc:docMk/>
            <pc:sldMk cId="1687953620" sldId="270"/>
            <ac:spMk id="2" creationId="{2593DB23-BE38-4DD0-8388-0080881AE5D5}"/>
          </ac:spMkLst>
        </pc:spChg>
        <pc:extLst>
          <p:ext xmlns:p="http://schemas.openxmlformats.org/presentationml/2006/main" uri="{D6D511B9-2390-475A-947B-AFAB55BFBCF1}">
            <pc226:cmChg xmlns:pc226="http://schemas.microsoft.com/office/powerpoint/2022/06/main/command" chg="del">
              <pc226:chgData name="Dean Rosson" userId="aed33532-c6c2-41f6-b992-6dd713e57947" providerId="ADAL" clId="{B46B5A2A-49FB-4441-93C2-78965E0B5B57}" dt="2023-05-24T01:58:26.496" v="1339"/>
              <pc2:cmMkLst xmlns:pc2="http://schemas.microsoft.com/office/powerpoint/2019/9/main/command">
                <pc:docMk/>
                <pc:sldMk cId="1687953620" sldId="270"/>
                <pc2:cmMk id="{3C09BDDA-D764-41B5-BE0D-5AE87D1F35D1}"/>
              </pc2:cmMkLst>
            </pc226:cmChg>
          </p:ext>
        </pc:extLst>
      </pc:sldChg>
      <pc:sldChg chg="modSp mod delCm modNotesTx">
        <pc:chgData name="Dean Rosson" userId="aed33532-c6c2-41f6-b992-6dd713e57947" providerId="ADAL" clId="{B46B5A2A-49FB-4441-93C2-78965E0B5B57}" dt="2023-05-24T01:58:26.496" v="1339"/>
        <pc:sldMkLst>
          <pc:docMk/>
          <pc:sldMk cId="1363515640" sldId="312"/>
        </pc:sldMkLst>
        <pc:spChg chg="mod">
          <ac:chgData name="Dean Rosson" userId="aed33532-c6c2-41f6-b992-6dd713e57947" providerId="ADAL" clId="{B46B5A2A-49FB-4441-93C2-78965E0B5B57}" dt="2023-05-18T21:05:46.392" v="86" actId="21"/>
          <ac:spMkLst>
            <pc:docMk/>
            <pc:sldMk cId="1363515640" sldId="312"/>
            <ac:spMk id="3" creationId="{022853A1-7CAD-C301-42B1-A495D0712381}"/>
          </ac:spMkLst>
        </pc:spChg>
        <pc:spChg chg="mod">
          <ac:chgData name="Dean Rosson" userId="aed33532-c6c2-41f6-b992-6dd713e57947" providerId="ADAL" clId="{B46B5A2A-49FB-4441-93C2-78965E0B5B57}" dt="2023-05-24T01:38:49.047" v="534" actId="6549"/>
          <ac:spMkLst>
            <pc:docMk/>
            <pc:sldMk cId="1363515640" sldId="312"/>
            <ac:spMk id="5" creationId="{E0C21132-7A8E-42D6-BA34-13C37CF4A341}"/>
          </ac:spMkLst>
        </pc:spChg>
        <pc:spChg chg="mod">
          <ac:chgData name="Dean Rosson" userId="aed33532-c6c2-41f6-b992-6dd713e57947" providerId="ADAL" clId="{B46B5A2A-49FB-4441-93C2-78965E0B5B57}" dt="2023-05-24T01:53:42.800" v="1303" actId="6549"/>
          <ac:spMkLst>
            <pc:docMk/>
            <pc:sldMk cId="1363515640" sldId="312"/>
            <ac:spMk id="8" creationId="{4E9BF041-9975-4F0C-9051-DB9ADECC009E}"/>
          </ac:spMkLst>
        </pc:spChg>
        <pc:extLst>
          <p:ext xmlns:p="http://schemas.openxmlformats.org/presentationml/2006/main" uri="{D6D511B9-2390-475A-947B-AFAB55BFBCF1}">
            <pc226:cmChg xmlns:pc226="http://schemas.microsoft.com/office/powerpoint/2022/06/main/command" chg="del">
              <pc226:chgData name="Dean Rosson" userId="aed33532-c6c2-41f6-b992-6dd713e57947" providerId="ADAL" clId="{B46B5A2A-49FB-4441-93C2-78965E0B5B57}" dt="2023-05-24T01:58:26.496" v="1339"/>
              <pc2:cmMkLst xmlns:pc2="http://schemas.microsoft.com/office/powerpoint/2019/9/main/command">
                <pc:docMk/>
                <pc:sldMk cId="1363515640" sldId="312"/>
                <pc2:cmMk id="{1C900936-C2F9-4629-B895-7796D3A98EAE}"/>
              </pc2:cmMkLst>
            </pc226:cmChg>
            <pc226:cmChg xmlns:pc226="http://schemas.microsoft.com/office/powerpoint/2022/06/main/command" chg="del">
              <pc226:chgData name="Dean Rosson" userId="aed33532-c6c2-41f6-b992-6dd713e57947" providerId="ADAL" clId="{B46B5A2A-49FB-4441-93C2-78965E0B5B57}" dt="2023-05-24T01:58:26.496" v="1339"/>
              <pc2:cmMkLst xmlns:pc2="http://schemas.microsoft.com/office/powerpoint/2019/9/main/command">
                <pc:docMk/>
                <pc:sldMk cId="1363515640" sldId="312"/>
                <pc2:cmMk id="{ADCA8E54-6DE3-4217-AE2C-0FE8724449DC}"/>
              </pc2:cmMkLst>
            </pc226:cmChg>
            <pc226:cmChg xmlns:pc226="http://schemas.microsoft.com/office/powerpoint/2022/06/main/command" chg="del">
              <pc226:chgData name="Dean Rosson" userId="aed33532-c6c2-41f6-b992-6dd713e57947" providerId="ADAL" clId="{B46B5A2A-49FB-4441-93C2-78965E0B5B57}" dt="2023-05-24T01:58:26.496" v="1339"/>
              <pc2:cmMkLst xmlns:pc2="http://schemas.microsoft.com/office/powerpoint/2019/9/main/command">
                <pc:docMk/>
                <pc:sldMk cId="1363515640" sldId="312"/>
                <pc2:cmMk id="{519740C5-C06D-4690-88ED-AB4F52DC3E02}"/>
              </pc2:cmMkLst>
            </pc226:cmChg>
          </p:ext>
        </pc:extLst>
      </pc:sldChg>
      <pc:sldChg chg="modSp mod delCm">
        <pc:chgData name="Dean Rosson" userId="aed33532-c6c2-41f6-b992-6dd713e57947" providerId="ADAL" clId="{B46B5A2A-49FB-4441-93C2-78965E0B5B57}" dt="2023-05-24T01:54:10.713" v="1305"/>
        <pc:sldMkLst>
          <pc:docMk/>
          <pc:sldMk cId="1038321516" sldId="314"/>
        </pc:sldMkLst>
        <pc:spChg chg="mod">
          <ac:chgData name="Dean Rosson" userId="aed33532-c6c2-41f6-b992-6dd713e57947" providerId="ADAL" clId="{B46B5A2A-49FB-4441-93C2-78965E0B5B57}" dt="2023-05-18T21:06:19.089" v="90" actId="21"/>
          <ac:spMkLst>
            <pc:docMk/>
            <pc:sldMk cId="1038321516" sldId="314"/>
            <ac:spMk id="3" creationId="{022853A1-7CAD-C301-42B1-A495D0712381}"/>
          </ac:spMkLst>
        </pc:spChg>
        <pc:spChg chg="mod">
          <ac:chgData name="Dean Rosson" userId="aed33532-c6c2-41f6-b992-6dd713e57947" providerId="ADAL" clId="{B46B5A2A-49FB-4441-93C2-78965E0B5B57}" dt="2023-05-24T01:51:40.641" v="1207" actId="1035"/>
          <ac:spMkLst>
            <pc:docMk/>
            <pc:sldMk cId="1038321516" sldId="314"/>
            <ac:spMk id="8" creationId="{4E9BF041-9975-4F0C-9051-DB9ADECC009E}"/>
          </ac:spMkLst>
        </pc:spChg>
        <pc:extLst>
          <p:ext xmlns:p="http://schemas.openxmlformats.org/presentationml/2006/main" uri="{D6D511B9-2390-475A-947B-AFAB55BFBCF1}">
            <pc226:cmChg xmlns:pc226="http://schemas.microsoft.com/office/powerpoint/2022/06/main/command" chg="del">
              <pc226:chgData name="Dean Rosson" userId="aed33532-c6c2-41f6-b992-6dd713e57947" providerId="ADAL" clId="{B46B5A2A-49FB-4441-93C2-78965E0B5B57}" dt="2023-05-24T01:54:10.713" v="1305"/>
              <pc2:cmMkLst xmlns:pc2="http://schemas.microsoft.com/office/powerpoint/2019/9/main/command">
                <pc:docMk/>
                <pc:sldMk cId="1038321516" sldId="314"/>
                <pc2:cmMk id="{3826E01A-D782-4E84-8A18-FEF13DCC882E}"/>
              </pc2:cmMkLst>
            </pc226:cmChg>
            <pc226:cmChg xmlns:pc226="http://schemas.microsoft.com/office/powerpoint/2022/06/main/command" chg="del">
              <pc226:chgData name="Dean Rosson" userId="aed33532-c6c2-41f6-b992-6dd713e57947" providerId="ADAL" clId="{B46B5A2A-49FB-4441-93C2-78965E0B5B57}" dt="2023-05-24T01:54:07.203" v="1304"/>
              <pc2:cmMkLst xmlns:pc2="http://schemas.microsoft.com/office/powerpoint/2019/9/main/command">
                <pc:docMk/>
                <pc:sldMk cId="1038321516" sldId="314"/>
                <pc2:cmMk id="{E35618AE-9B76-422F-9E3B-BEC3031D0DFA}"/>
              </pc2:cmMkLst>
            </pc226:cmChg>
          </p:ext>
        </pc:extLst>
      </pc:sldChg>
      <pc:sldChg chg="addSp modSp mod addCm delCm">
        <pc:chgData name="Dean Rosson" userId="aed33532-c6c2-41f6-b992-6dd713e57947" providerId="ADAL" clId="{B46B5A2A-49FB-4441-93C2-78965E0B5B57}" dt="2023-05-24T01:58:26.496" v="1339"/>
        <pc:sldMkLst>
          <pc:docMk/>
          <pc:sldMk cId="3080178991" sldId="315"/>
        </pc:sldMkLst>
        <pc:spChg chg="mod">
          <ac:chgData name="Dean Rosson" userId="aed33532-c6c2-41f6-b992-6dd713e57947" providerId="ADAL" clId="{B46B5A2A-49FB-4441-93C2-78965E0B5B57}" dt="2023-05-24T01:56:43.644" v="1314" actId="122"/>
          <ac:spMkLst>
            <pc:docMk/>
            <pc:sldMk cId="3080178991" sldId="315"/>
            <ac:spMk id="8" creationId="{4E9BF041-9975-4F0C-9051-DB9ADECC009E}"/>
          </ac:spMkLst>
        </pc:spChg>
        <pc:picChg chg="add mod">
          <ac:chgData name="Dean Rosson" userId="aed33532-c6c2-41f6-b992-6dd713e57947" providerId="ADAL" clId="{B46B5A2A-49FB-4441-93C2-78965E0B5B57}" dt="2023-05-24T01:56:52.909" v="1333" actId="1038"/>
          <ac:picMkLst>
            <pc:docMk/>
            <pc:sldMk cId="3080178991" sldId="315"/>
            <ac:picMk id="3" creationId="{D4A66418-38AC-8886-D02D-3AD53823B559}"/>
          </ac:picMkLst>
        </pc:picChg>
        <pc:extLst>
          <p:ext xmlns:p="http://schemas.openxmlformats.org/presentationml/2006/main" uri="{D6D511B9-2390-475A-947B-AFAB55BFBCF1}">
            <pc226:cmChg xmlns:pc226="http://schemas.microsoft.com/office/powerpoint/2022/06/main/command" chg="add del">
              <pc226:chgData name="Dean Rosson" userId="aed33532-c6c2-41f6-b992-6dd713e57947" providerId="ADAL" clId="{B46B5A2A-49FB-4441-93C2-78965E0B5B57}" dt="2023-05-24T01:58:26.496" v="1339"/>
              <pc2:cmMkLst xmlns:pc2="http://schemas.microsoft.com/office/powerpoint/2019/9/main/command">
                <pc:docMk/>
                <pc:sldMk cId="3080178991" sldId="315"/>
                <pc2:cmMk id="{A8827913-61A9-4048-B076-6F86BA86F190}"/>
              </pc2:cmMkLst>
            </pc226:cmChg>
          </p:ext>
        </pc:extLst>
      </pc:sldChg>
      <pc:sldChg chg="modSp mod">
        <pc:chgData name="Dean Rosson" userId="aed33532-c6c2-41f6-b992-6dd713e57947" providerId="ADAL" clId="{B46B5A2A-49FB-4441-93C2-78965E0B5B57}" dt="2023-05-18T21:07:49.842" v="141" actId="6549"/>
        <pc:sldMkLst>
          <pc:docMk/>
          <pc:sldMk cId="1232574466" sldId="316"/>
        </pc:sldMkLst>
        <pc:spChg chg="mod">
          <ac:chgData name="Dean Rosson" userId="aed33532-c6c2-41f6-b992-6dd713e57947" providerId="ADAL" clId="{B46B5A2A-49FB-4441-93C2-78965E0B5B57}" dt="2023-05-18T21:07:41.469" v="139" actId="1036"/>
          <ac:spMkLst>
            <pc:docMk/>
            <pc:sldMk cId="1232574466" sldId="316"/>
            <ac:spMk id="3" creationId="{022853A1-7CAD-C301-42B1-A495D0712381}"/>
          </ac:spMkLst>
        </pc:spChg>
        <pc:spChg chg="mod">
          <ac:chgData name="Dean Rosson" userId="aed33532-c6c2-41f6-b992-6dd713e57947" providerId="ADAL" clId="{B46B5A2A-49FB-4441-93C2-78965E0B5B57}" dt="2023-05-18T21:07:49.842" v="141" actId="6549"/>
          <ac:spMkLst>
            <pc:docMk/>
            <pc:sldMk cId="1232574466" sldId="316"/>
            <ac:spMk id="8" creationId="{4E9BF041-9975-4F0C-9051-DB9ADECC009E}"/>
          </ac:spMkLst>
        </pc:spChg>
      </pc:sldChg>
      <pc:sldChg chg="addCm delCm">
        <pc:chgData name="Dean Rosson" userId="aed33532-c6c2-41f6-b992-6dd713e57947" providerId="ADAL" clId="{B46B5A2A-49FB-4441-93C2-78965E0B5B57}" dt="2023-05-24T01:58:16.185" v="1338"/>
        <pc:sldMkLst>
          <pc:docMk/>
          <pc:sldMk cId="2338894961" sldId="318"/>
        </pc:sldMkLst>
        <pc:extLst>
          <p:ext xmlns:p="http://schemas.openxmlformats.org/presentationml/2006/main" uri="{D6D511B9-2390-475A-947B-AFAB55BFBCF1}">
            <pc226:cmChg xmlns:pc226="http://schemas.microsoft.com/office/powerpoint/2022/06/main/command" chg="add del">
              <pc226:chgData name="Dean Rosson" userId="aed33532-c6c2-41f6-b992-6dd713e57947" providerId="ADAL" clId="{B46B5A2A-49FB-4441-93C2-78965E0B5B57}" dt="2023-05-24T01:58:16.185" v="1338"/>
              <pc2:cmMkLst xmlns:pc2="http://schemas.microsoft.com/office/powerpoint/2019/9/main/command">
                <pc:docMk/>
                <pc:sldMk cId="2338894961" sldId="318"/>
                <pc2:cmMk id="{49AE589D-221A-4BF0-8E45-6448124D76EE}"/>
              </pc2:cmMkLst>
            </pc226:cmChg>
          </p:ext>
        </pc:extLst>
      </pc:sldChg>
      <pc:sldChg chg="delCm">
        <pc:chgData name="Dean Rosson" userId="aed33532-c6c2-41f6-b992-6dd713e57947" providerId="ADAL" clId="{B46B5A2A-49FB-4441-93C2-78965E0B5B57}" dt="2023-05-24T01:58:26.496" v="1339"/>
        <pc:sldMkLst>
          <pc:docMk/>
          <pc:sldMk cId="1629916312" sldId="321"/>
        </pc:sldMkLst>
        <pc:extLst>
          <p:ext xmlns:p="http://schemas.openxmlformats.org/presentationml/2006/main" uri="{D6D511B9-2390-475A-947B-AFAB55BFBCF1}">
            <pc226:cmChg xmlns:pc226="http://schemas.microsoft.com/office/powerpoint/2022/06/main/command" chg="del">
              <pc226:chgData name="Dean Rosson" userId="aed33532-c6c2-41f6-b992-6dd713e57947" providerId="ADAL" clId="{B46B5A2A-49FB-4441-93C2-78965E0B5B57}" dt="2023-05-24T01:58:26.496" v="1339"/>
              <pc2:cmMkLst xmlns:pc2="http://schemas.microsoft.com/office/powerpoint/2019/9/main/command">
                <pc:docMk/>
                <pc:sldMk cId="1629916312" sldId="321"/>
                <pc2:cmMk id="{E369F35E-8E5E-418B-A73A-79B49EC6A2AB}"/>
              </pc2:cmMkLst>
            </pc226:cmChg>
          </p:ext>
        </pc:extLst>
      </pc:sldChg>
      <pc:sldChg chg="delCm">
        <pc:chgData name="Dean Rosson" userId="aed33532-c6c2-41f6-b992-6dd713e57947" providerId="ADAL" clId="{B46B5A2A-49FB-4441-93C2-78965E0B5B57}" dt="2023-05-24T01:58:26.496" v="1339"/>
        <pc:sldMkLst>
          <pc:docMk/>
          <pc:sldMk cId="1353249576" sldId="324"/>
        </pc:sldMkLst>
        <pc:extLst>
          <p:ext xmlns:p="http://schemas.openxmlformats.org/presentationml/2006/main" uri="{D6D511B9-2390-475A-947B-AFAB55BFBCF1}">
            <pc226:cmChg xmlns:pc226="http://schemas.microsoft.com/office/powerpoint/2022/06/main/command" chg="del">
              <pc226:chgData name="Dean Rosson" userId="aed33532-c6c2-41f6-b992-6dd713e57947" providerId="ADAL" clId="{B46B5A2A-49FB-4441-93C2-78965E0B5B57}" dt="2023-05-24T01:58:26.496" v="1339"/>
              <pc2:cmMkLst xmlns:pc2="http://schemas.microsoft.com/office/powerpoint/2019/9/main/command">
                <pc:docMk/>
                <pc:sldMk cId="1353249576" sldId="324"/>
                <pc2:cmMk id="{D6BDA0C1-4885-4588-B9BF-47E2F2DE3F42}"/>
              </pc2:cmMkLst>
            </pc226:cmChg>
          </p:ext>
        </pc:extLst>
      </pc:sldChg>
      <pc:sldChg chg="delCm">
        <pc:chgData name="Dean Rosson" userId="aed33532-c6c2-41f6-b992-6dd713e57947" providerId="ADAL" clId="{B46B5A2A-49FB-4441-93C2-78965E0B5B57}" dt="2023-05-24T01:58:26.496" v="1339"/>
        <pc:sldMkLst>
          <pc:docMk/>
          <pc:sldMk cId="2232098069" sldId="327"/>
        </pc:sldMkLst>
        <pc:extLst>
          <p:ext xmlns:p="http://schemas.openxmlformats.org/presentationml/2006/main" uri="{D6D511B9-2390-475A-947B-AFAB55BFBCF1}">
            <pc226:cmChg xmlns:pc226="http://schemas.microsoft.com/office/powerpoint/2022/06/main/command" chg="del">
              <pc226:chgData name="Dean Rosson" userId="aed33532-c6c2-41f6-b992-6dd713e57947" providerId="ADAL" clId="{B46B5A2A-49FB-4441-93C2-78965E0B5B57}" dt="2023-05-24T01:58:26.496" v="1339"/>
              <pc2:cmMkLst xmlns:pc2="http://schemas.microsoft.com/office/powerpoint/2019/9/main/command">
                <pc:docMk/>
                <pc:sldMk cId="2232098069" sldId="327"/>
                <pc2:cmMk id="{C105C07F-2499-473D-9C73-BDA2CA516AF2}"/>
              </pc2:cmMkLst>
            </pc226:cmChg>
          </p:ext>
        </pc:extLst>
      </pc:sldChg>
      <pc:sldChg chg="delCm">
        <pc:chgData name="Dean Rosson" userId="aed33532-c6c2-41f6-b992-6dd713e57947" providerId="ADAL" clId="{B46B5A2A-49FB-4441-93C2-78965E0B5B57}" dt="2023-05-24T01:58:26.496" v="1339"/>
        <pc:sldMkLst>
          <pc:docMk/>
          <pc:sldMk cId="3941134201" sldId="330"/>
        </pc:sldMkLst>
        <pc:extLst>
          <p:ext xmlns:p="http://schemas.openxmlformats.org/presentationml/2006/main" uri="{D6D511B9-2390-475A-947B-AFAB55BFBCF1}">
            <pc226:cmChg xmlns:pc226="http://schemas.microsoft.com/office/powerpoint/2022/06/main/command" chg="del">
              <pc226:chgData name="Dean Rosson" userId="aed33532-c6c2-41f6-b992-6dd713e57947" providerId="ADAL" clId="{B46B5A2A-49FB-4441-93C2-78965E0B5B57}" dt="2023-05-24T01:58:26.496" v="1339"/>
              <pc2:cmMkLst xmlns:pc2="http://schemas.microsoft.com/office/powerpoint/2019/9/main/command">
                <pc:docMk/>
                <pc:sldMk cId="3941134201" sldId="330"/>
                <pc2:cmMk id="{9B32756F-C2BF-4617-8F7D-8AB105F3109D}"/>
              </pc2:cmMkLst>
            </pc226:cmChg>
          </p:ext>
        </pc:extLst>
      </pc:sldChg>
      <pc:sldChg chg="delCm">
        <pc:chgData name="Dean Rosson" userId="aed33532-c6c2-41f6-b992-6dd713e57947" providerId="ADAL" clId="{B46B5A2A-49FB-4441-93C2-78965E0B5B57}" dt="2023-05-24T01:58:26.496" v="1339"/>
        <pc:sldMkLst>
          <pc:docMk/>
          <pc:sldMk cId="220647117" sldId="333"/>
        </pc:sldMkLst>
        <pc:extLst>
          <p:ext xmlns:p="http://schemas.openxmlformats.org/presentationml/2006/main" uri="{D6D511B9-2390-475A-947B-AFAB55BFBCF1}">
            <pc226:cmChg xmlns:pc226="http://schemas.microsoft.com/office/powerpoint/2022/06/main/command" chg="del">
              <pc226:chgData name="Dean Rosson" userId="aed33532-c6c2-41f6-b992-6dd713e57947" providerId="ADAL" clId="{B46B5A2A-49FB-4441-93C2-78965E0B5B57}" dt="2023-05-24T01:58:26.496" v="1339"/>
              <pc2:cmMkLst xmlns:pc2="http://schemas.microsoft.com/office/powerpoint/2019/9/main/command">
                <pc:docMk/>
                <pc:sldMk cId="220647117" sldId="333"/>
                <pc2:cmMk id="{BC24195B-876E-455D-B0B9-BD6686B4B933}"/>
              </pc2:cmMkLst>
            </pc226:cmChg>
          </p:ext>
        </pc:extLst>
      </pc:sldChg>
      <pc:sldChg chg="delCm">
        <pc:chgData name="Dean Rosson" userId="aed33532-c6c2-41f6-b992-6dd713e57947" providerId="ADAL" clId="{B46B5A2A-49FB-4441-93C2-78965E0B5B57}" dt="2023-05-24T01:58:26.496" v="1339"/>
        <pc:sldMkLst>
          <pc:docMk/>
          <pc:sldMk cId="960114231" sldId="336"/>
        </pc:sldMkLst>
        <pc:extLst>
          <p:ext xmlns:p="http://schemas.openxmlformats.org/presentationml/2006/main" uri="{D6D511B9-2390-475A-947B-AFAB55BFBCF1}">
            <pc226:cmChg xmlns:pc226="http://schemas.microsoft.com/office/powerpoint/2022/06/main/command" chg="del">
              <pc226:chgData name="Dean Rosson" userId="aed33532-c6c2-41f6-b992-6dd713e57947" providerId="ADAL" clId="{B46B5A2A-49FB-4441-93C2-78965E0B5B57}" dt="2023-05-24T01:58:26.496" v="1339"/>
              <pc2:cmMkLst xmlns:pc2="http://schemas.microsoft.com/office/powerpoint/2019/9/main/command">
                <pc:docMk/>
                <pc:sldMk cId="960114231" sldId="336"/>
                <pc2:cmMk id="{CD5E9C00-88FD-4C85-96F4-D241990BE687}"/>
              </pc2:cmMkLst>
            </pc226:cmChg>
          </p:ext>
        </pc:extLst>
      </pc:sldChg>
    </pc:docChg>
  </pc:docChgLst>
  <pc:docChgLst>
    <pc:chgData name="Tula Garry" userId="45dac55f-0752-433d-b693-54e24353e358" providerId="ADAL" clId="{8DA5D1DE-CFF0-4E29-BB53-0DE4558418F2}"/>
    <pc:docChg chg="undo custSel addSld delSld modSld sldOrd">
      <pc:chgData name="Tula Garry" userId="45dac55f-0752-433d-b693-54e24353e358" providerId="ADAL" clId="{8DA5D1DE-CFF0-4E29-BB53-0DE4558418F2}" dt="2023-06-28T23:25:15.843" v="2388" actId="6549"/>
      <pc:docMkLst>
        <pc:docMk/>
      </pc:docMkLst>
      <pc:sldChg chg="del">
        <pc:chgData name="Tula Garry" userId="45dac55f-0752-433d-b693-54e24353e358" providerId="ADAL" clId="{8DA5D1DE-CFF0-4E29-BB53-0DE4558418F2}" dt="2023-06-23T04:07:46.711" v="626" actId="47"/>
        <pc:sldMkLst>
          <pc:docMk/>
          <pc:sldMk cId="1687953620" sldId="270"/>
        </pc:sldMkLst>
      </pc:sldChg>
      <pc:sldChg chg="modSp mod modNotesTx">
        <pc:chgData name="Tula Garry" userId="45dac55f-0752-433d-b693-54e24353e358" providerId="ADAL" clId="{8DA5D1DE-CFF0-4E29-BB53-0DE4558418F2}" dt="2023-06-27T00:51:34.050" v="750"/>
        <pc:sldMkLst>
          <pc:docMk/>
          <pc:sldMk cId="1363515640" sldId="312"/>
        </pc:sldMkLst>
        <pc:spChg chg="mod">
          <ac:chgData name="Tula Garry" userId="45dac55f-0752-433d-b693-54e24353e358" providerId="ADAL" clId="{8DA5D1DE-CFF0-4E29-BB53-0DE4558418F2}" dt="2023-06-27T00:51:34.050" v="750"/>
          <ac:spMkLst>
            <pc:docMk/>
            <pc:sldMk cId="1363515640" sldId="312"/>
            <ac:spMk id="8" creationId="{4E9BF041-9975-4F0C-9051-DB9ADECC009E}"/>
          </ac:spMkLst>
        </pc:spChg>
      </pc:sldChg>
      <pc:sldChg chg="modSp mod modNotesTx">
        <pc:chgData name="Tula Garry" userId="45dac55f-0752-433d-b693-54e24353e358" providerId="ADAL" clId="{8DA5D1DE-CFF0-4E29-BB53-0DE4558418F2}" dt="2023-06-28T23:25:15.843" v="2388" actId="6549"/>
        <pc:sldMkLst>
          <pc:docMk/>
          <pc:sldMk cId="1038321516" sldId="314"/>
        </pc:sldMkLst>
        <pc:spChg chg="mod">
          <ac:chgData name="Tula Garry" userId="45dac55f-0752-433d-b693-54e24353e358" providerId="ADAL" clId="{8DA5D1DE-CFF0-4E29-BB53-0DE4558418F2}" dt="2023-06-28T23:25:15.843" v="2388" actId="6549"/>
          <ac:spMkLst>
            <pc:docMk/>
            <pc:sldMk cId="1038321516" sldId="314"/>
            <ac:spMk id="8" creationId="{4E9BF041-9975-4F0C-9051-DB9ADECC009E}"/>
          </ac:spMkLst>
        </pc:spChg>
      </pc:sldChg>
      <pc:sldChg chg="modSp mod">
        <pc:chgData name="Tula Garry" userId="45dac55f-0752-433d-b693-54e24353e358" providerId="ADAL" clId="{8DA5D1DE-CFF0-4E29-BB53-0DE4558418F2}" dt="2023-06-23T03:32:14.247" v="51" actId="20577"/>
        <pc:sldMkLst>
          <pc:docMk/>
          <pc:sldMk cId="3080178991" sldId="315"/>
        </pc:sldMkLst>
        <pc:spChg chg="mod">
          <ac:chgData name="Tula Garry" userId="45dac55f-0752-433d-b693-54e24353e358" providerId="ADAL" clId="{8DA5D1DE-CFF0-4E29-BB53-0DE4558418F2}" dt="2023-06-23T03:32:14.247" v="51" actId="20577"/>
          <ac:spMkLst>
            <pc:docMk/>
            <pc:sldMk cId="3080178991" sldId="315"/>
            <ac:spMk id="5" creationId="{E0C21132-7A8E-42D6-BA34-13C37CF4A341}"/>
          </ac:spMkLst>
        </pc:spChg>
      </pc:sldChg>
      <pc:sldChg chg="addSp delSp modSp mod">
        <pc:chgData name="Tula Garry" userId="45dac55f-0752-433d-b693-54e24353e358" providerId="ADAL" clId="{8DA5D1DE-CFF0-4E29-BB53-0DE4558418F2}" dt="2023-06-23T03:32:34.646" v="68" actId="20577"/>
        <pc:sldMkLst>
          <pc:docMk/>
          <pc:sldMk cId="2338894961" sldId="318"/>
        </pc:sldMkLst>
        <pc:spChg chg="add del mod">
          <ac:chgData name="Tula Garry" userId="45dac55f-0752-433d-b693-54e24353e358" providerId="ADAL" clId="{8DA5D1DE-CFF0-4E29-BB53-0DE4558418F2}" dt="2023-06-23T03:32:26.790" v="53" actId="478"/>
          <ac:spMkLst>
            <pc:docMk/>
            <pc:sldMk cId="2338894961" sldId="318"/>
            <ac:spMk id="3" creationId="{7EEF72D3-A29F-5DFB-29E6-6CB36709CBDD}"/>
          </ac:spMkLst>
        </pc:spChg>
        <pc:spChg chg="mod">
          <ac:chgData name="Tula Garry" userId="45dac55f-0752-433d-b693-54e24353e358" providerId="ADAL" clId="{8DA5D1DE-CFF0-4E29-BB53-0DE4558418F2}" dt="2023-06-23T03:32:34.646" v="68" actId="20577"/>
          <ac:spMkLst>
            <pc:docMk/>
            <pc:sldMk cId="2338894961" sldId="318"/>
            <ac:spMk id="5" creationId="{E0C21132-7A8E-42D6-BA34-13C37CF4A341}"/>
          </ac:spMkLst>
        </pc:spChg>
        <pc:spChg chg="del">
          <ac:chgData name="Tula Garry" userId="45dac55f-0752-433d-b693-54e24353e358" providerId="ADAL" clId="{8DA5D1DE-CFF0-4E29-BB53-0DE4558418F2}" dt="2023-06-23T03:32:23.548" v="52" actId="478"/>
          <ac:spMkLst>
            <pc:docMk/>
            <pc:sldMk cId="2338894961" sldId="318"/>
            <ac:spMk id="8" creationId="{4E9BF041-9975-4F0C-9051-DB9ADECC009E}"/>
          </ac:spMkLst>
        </pc:spChg>
        <pc:picChg chg="add mod">
          <ac:chgData name="Tula Garry" userId="45dac55f-0752-433d-b693-54e24353e358" providerId="ADAL" clId="{8DA5D1DE-CFF0-4E29-BB53-0DE4558418F2}" dt="2023-06-23T03:32:27.505" v="54"/>
          <ac:picMkLst>
            <pc:docMk/>
            <pc:sldMk cId="2338894961" sldId="318"/>
            <ac:picMk id="4" creationId="{27739204-AE24-83EB-6596-C549104B9565}"/>
          </ac:picMkLst>
        </pc:picChg>
      </pc:sldChg>
      <pc:sldChg chg="add">
        <pc:chgData name="Tula Garry" userId="45dac55f-0752-433d-b693-54e24353e358" providerId="ADAL" clId="{8DA5D1DE-CFF0-4E29-BB53-0DE4558418F2}" dt="2023-06-28T02:37:29.454" v="1471"/>
        <pc:sldMkLst>
          <pc:docMk/>
          <pc:sldMk cId="365035838" sldId="319"/>
        </pc:sldMkLst>
      </pc:sldChg>
      <pc:sldChg chg="addSp delSp modSp del mod ord">
        <pc:chgData name="Tula Garry" userId="45dac55f-0752-433d-b693-54e24353e358" providerId="ADAL" clId="{8DA5D1DE-CFF0-4E29-BB53-0DE4558418F2}" dt="2023-06-28T02:37:20.839" v="1470" actId="2696"/>
        <pc:sldMkLst>
          <pc:docMk/>
          <pc:sldMk cId="2647714485" sldId="319"/>
        </pc:sldMkLst>
        <pc:spChg chg="add del mod">
          <ac:chgData name="Tula Garry" userId="45dac55f-0752-433d-b693-54e24353e358" providerId="ADAL" clId="{8DA5D1DE-CFF0-4E29-BB53-0DE4558418F2}" dt="2023-06-23T03:30:01.407" v="19" actId="478"/>
          <ac:spMkLst>
            <pc:docMk/>
            <pc:sldMk cId="2647714485" sldId="319"/>
            <ac:spMk id="2" creationId="{AC451438-5A0D-8E22-4724-CC40A5224D14}"/>
          </ac:spMkLst>
        </pc:spChg>
        <pc:spChg chg="del">
          <ac:chgData name="Tula Garry" userId="45dac55f-0752-433d-b693-54e24353e358" providerId="ADAL" clId="{8DA5D1DE-CFF0-4E29-BB53-0DE4558418F2}" dt="2023-06-23T03:30:04.293" v="20" actId="478"/>
          <ac:spMkLst>
            <pc:docMk/>
            <pc:sldMk cId="2647714485" sldId="319"/>
            <ac:spMk id="3" creationId="{022853A1-7CAD-C301-42B1-A495D0712381}"/>
          </ac:spMkLst>
        </pc:spChg>
        <pc:spChg chg="add del mod">
          <ac:chgData name="Tula Garry" userId="45dac55f-0752-433d-b693-54e24353e358" providerId="ADAL" clId="{8DA5D1DE-CFF0-4E29-BB53-0DE4558418F2}" dt="2023-06-23T03:30:27.930" v="24" actId="478"/>
          <ac:spMkLst>
            <pc:docMk/>
            <pc:sldMk cId="2647714485" sldId="319"/>
            <ac:spMk id="6" creationId="{E248E08F-4439-9A0C-A586-D9837FBE5103}"/>
          </ac:spMkLst>
        </pc:spChg>
        <pc:spChg chg="add mod">
          <ac:chgData name="Tula Garry" userId="45dac55f-0752-433d-b693-54e24353e358" providerId="ADAL" clId="{8DA5D1DE-CFF0-4E29-BB53-0DE4558418F2}" dt="2023-06-23T03:30:34.138" v="25" actId="1076"/>
          <ac:spMkLst>
            <pc:docMk/>
            <pc:sldMk cId="2647714485" sldId="319"/>
            <ac:spMk id="7" creationId="{2A37B8BD-178E-B924-4EB9-308CD90FA28C}"/>
          </ac:spMkLst>
        </pc:spChg>
        <pc:spChg chg="del">
          <ac:chgData name="Tula Garry" userId="45dac55f-0752-433d-b693-54e24353e358" providerId="ADAL" clId="{8DA5D1DE-CFF0-4E29-BB53-0DE4558418F2}" dt="2023-06-23T03:30:06.102" v="21" actId="478"/>
          <ac:spMkLst>
            <pc:docMk/>
            <pc:sldMk cId="2647714485" sldId="319"/>
            <ac:spMk id="8" creationId="{4E9BF041-9975-4F0C-9051-DB9ADECC009E}"/>
          </ac:spMkLst>
        </pc:spChg>
      </pc:sldChg>
      <pc:sldChg chg="addSp delSp modSp del mod ord">
        <pc:chgData name="Tula Garry" userId="45dac55f-0752-433d-b693-54e24353e358" providerId="ADAL" clId="{8DA5D1DE-CFF0-4E29-BB53-0DE4558418F2}" dt="2023-06-28T02:37:20.839" v="1470" actId="2696"/>
        <pc:sldMkLst>
          <pc:docMk/>
          <pc:sldMk cId="1354943889" sldId="320"/>
        </pc:sldMkLst>
        <pc:spChg chg="del">
          <ac:chgData name="Tula Garry" userId="45dac55f-0752-433d-b693-54e24353e358" providerId="ADAL" clId="{8DA5D1DE-CFF0-4E29-BB53-0DE4558418F2}" dt="2023-06-23T03:30:51.790" v="27" actId="478"/>
          <ac:spMkLst>
            <pc:docMk/>
            <pc:sldMk cId="1354943889" sldId="320"/>
            <ac:spMk id="3" creationId="{022853A1-7CAD-C301-42B1-A495D0712381}"/>
          </ac:spMkLst>
        </pc:spChg>
        <pc:spChg chg="add del mod">
          <ac:chgData name="Tula Garry" userId="45dac55f-0752-433d-b693-54e24353e358" providerId="ADAL" clId="{8DA5D1DE-CFF0-4E29-BB53-0DE4558418F2}" dt="2023-06-23T03:30:54.955" v="28" actId="478"/>
          <ac:spMkLst>
            <pc:docMk/>
            <pc:sldMk cId="1354943889" sldId="320"/>
            <ac:spMk id="4" creationId="{2D3C0FBC-2089-A800-BE0E-4167E5683C19}"/>
          </ac:spMkLst>
        </pc:spChg>
        <pc:spChg chg="add del mod">
          <ac:chgData name="Tula Garry" userId="45dac55f-0752-433d-b693-54e24353e358" providerId="ADAL" clId="{8DA5D1DE-CFF0-4E29-BB53-0DE4558418F2}" dt="2023-06-23T03:31:03.262" v="30"/>
          <ac:spMkLst>
            <pc:docMk/>
            <pc:sldMk cId="1354943889" sldId="320"/>
            <ac:spMk id="6" creationId="{62F30617-A237-F367-B691-A339840D43E5}"/>
          </ac:spMkLst>
        </pc:spChg>
        <pc:spChg chg="add mod">
          <ac:chgData name="Tula Garry" userId="45dac55f-0752-433d-b693-54e24353e358" providerId="ADAL" clId="{8DA5D1DE-CFF0-4E29-BB53-0DE4558418F2}" dt="2023-06-23T03:31:20.154" v="31"/>
          <ac:spMkLst>
            <pc:docMk/>
            <pc:sldMk cId="1354943889" sldId="320"/>
            <ac:spMk id="7" creationId="{BBE7ACC0-4E84-87C5-14EA-943602AD9C93}"/>
          </ac:spMkLst>
        </pc:spChg>
        <pc:spChg chg="del">
          <ac:chgData name="Tula Garry" userId="45dac55f-0752-433d-b693-54e24353e358" providerId="ADAL" clId="{8DA5D1DE-CFF0-4E29-BB53-0DE4558418F2}" dt="2023-06-23T03:30:48.165" v="26" actId="478"/>
          <ac:spMkLst>
            <pc:docMk/>
            <pc:sldMk cId="1354943889" sldId="320"/>
            <ac:spMk id="8" creationId="{4E9BF041-9975-4F0C-9051-DB9ADECC009E}"/>
          </ac:spMkLst>
        </pc:spChg>
        <pc:spChg chg="add mod">
          <ac:chgData name="Tula Garry" userId="45dac55f-0752-433d-b693-54e24353e358" providerId="ADAL" clId="{8DA5D1DE-CFF0-4E29-BB53-0DE4558418F2}" dt="2023-06-23T03:31:27.773" v="32"/>
          <ac:spMkLst>
            <pc:docMk/>
            <pc:sldMk cId="1354943889" sldId="320"/>
            <ac:spMk id="9" creationId="{EACEDECB-5F36-C051-E87A-4975813FEA15}"/>
          </ac:spMkLst>
        </pc:spChg>
        <pc:spChg chg="add del mod">
          <ac:chgData name="Tula Garry" userId="45dac55f-0752-433d-b693-54e24353e358" providerId="ADAL" clId="{8DA5D1DE-CFF0-4E29-BB53-0DE4558418F2}" dt="2023-06-23T03:31:40.006" v="34"/>
          <ac:spMkLst>
            <pc:docMk/>
            <pc:sldMk cId="1354943889" sldId="320"/>
            <ac:spMk id="10" creationId="{AB6CE2E0-6881-992A-9C83-9A9342A327A4}"/>
          </ac:spMkLst>
        </pc:spChg>
        <pc:spChg chg="add del mod">
          <ac:chgData name="Tula Garry" userId="45dac55f-0752-433d-b693-54e24353e358" providerId="ADAL" clId="{8DA5D1DE-CFF0-4E29-BB53-0DE4558418F2}" dt="2023-06-23T03:31:51.784" v="36"/>
          <ac:spMkLst>
            <pc:docMk/>
            <pc:sldMk cId="1354943889" sldId="320"/>
            <ac:spMk id="11" creationId="{CEC65963-C793-B5D9-CA61-09499F6A8CC0}"/>
          </ac:spMkLst>
        </pc:spChg>
        <pc:spChg chg="add mod">
          <ac:chgData name="Tula Garry" userId="45dac55f-0752-433d-b693-54e24353e358" providerId="ADAL" clId="{8DA5D1DE-CFF0-4E29-BB53-0DE4558418F2}" dt="2023-06-23T03:32:01.438" v="37"/>
          <ac:spMkLst>
            <pc:docMk/>
            <pc:sldMk cId="1354943889" sldId="320"/>
            <ac:spMk id="12" creationId="{9E64F1EF-A596-F120-05DE-16DEE6E94B0A}"/>
          </ac:spMkLst>
        </pc:spChg>
      </pc:sldChg>
      <pc:sldChg chg="add">
        <pc:chgData name="Tula Garry" userId="45dac55f-0752-433d-b693-54e24353e358" providerId="ADAL" clId="{8DA5D1DE-CFF0-4E29-BB53-0DE4558418F2}" dt="2023-06-28T02:37:29.454" v="1471"/>
        <pc:sldMkLst>
          <pc:docMk/>
          <pc:sldMk cId="2398842401" sldId="320"/>
        </pc:sldMkLst>
      </pc:sldChg>
      <pc:sldChg chg="addSp delSp modSp del mod ord">
        <pc:chgData name="Tula Garry" userId="45dac55f-0752-433d-b693-54e24353e358" providerId="ADAL" clId="{8DA5D1DE-CFF0-4E29-BB53-0DE4558418F2}" dt="2023-06-28T02:37:20.839" v="1470" actId="2696"/>
        <pc:sldMkLst>
          <pc:docMk/>
          <pc:sldMk cId="1629916312" sldId="321"/>
        </pc:sldMkLst>
        <pc:spChg chg="add del mod">
          <ac:chgData name="Tula Garry" userId="45dac55f-0752-433d-b693-54e24353e358" providerId="ADAL" clId="{8DA5D1DE-CFF0-4E29-BB53-0DE4558418F2}" dt="2023-06-23T03:32:45.969" v="70" actId="478"/>
          <ac:spMkLst>
            <pc:docMk/>
            <pc:sldMk cId="1629916312" sldId="321"/>
            <ac:spMk id="3" creationId="{BE4FBD1D-7AF2-D5EF-F49A-B5E81360DB2A}"/>
          </ac:spMkLst>
        </pc:spChg>
        <pc:spChg chg="mod">
          <ac:chgData name="Tula Garry" userId="45dac55f-0752-433d-b693-54e24353e358" providerId="ADAL" clId="{8DA5D1DE-CFF0-4E29-BB53-0DE4558418F2}" dt="2023-06-23T03:32:58.377" v="85" actId="20577"/>
          <ac:spMkLst>
            <pc:docMk/>
            <pc:sldMk cId="1629916312" sldId="321"/>
            <ac:spMk id="5" creationId="{E0C21132-7A8E-42D6-BA34-13C37CF4A341}"/>
          </ac:spMkLst>
        </pc:spChg>
        <pc:spChg chg="del">
          <ac:chgData name="Tula Garry" userId="45dac55f-0752-433d-b693-54e24353e358" providerId="ADAL" clId="{8DA5D1DE-CFF0-4E29-BB53-0DE4558418F2}" dt="2023-06-23T03:32:42.760" v="69" actId="478"/>
          <ac:spMkLst>
            <pc:docMk/>
            <pc:sldMk cId="1629916312" sldId="321"/>
            <ac:spMk id="8" creationId="{4E9BF041-9975-4F0C-9051-DB9ADECC009E}"/>
          </ac:spMkLst>
        </pc:spChg>
        <pc:picChg chg="add mod">
          <ac:chgData name="Tula Garry" userId="45dac55f-0752-433d-b693-54e24353e358" providerId="ADAL" clId="{8DA5D1DE-CFF0-4E29-BB53-0DE4558418F2}" dt="2023-06-23T03:32:48.450" v="71"/>
          <ac:picMkLst>
            <pc:docMk/>
            <pc:sldMk cId="1629916312" sldId="321"/>
            <ac:picMk id="4" creationId="{E1E955A5-0D57-D605-312C-50CD1D7B1C62}"/>
          </ac:picMkLst>
        </pc:picChg>
      </pc:sldChg>
      <pc:sldChg chg="add">
        <pc:chgData name="Tula Garry" userId="45dac55f-0752-433d-b693-54e24353e358" providerId="ADAL" clId="{8DA5D1DE-CFF0-4E29-BB53-0DE4558418F2}" dt="2023-06-28T02:37:29.454" v="1471"/>
        <pc:sldMkLst>
          <pc:docMk/>
          <pc:sldMk cId="2720063322" sldId="321"/>
        </pc:sldMkLst>
      </pc:sldChg>
      <pc:sldChg chg="addSp delSp modSp mod">
        <pc:chgData name="Tula Garry" userId="45dac55f-0752-433d-b693-54e24353e358" providerId="ADAL" clId="{8DA5D1DE-CFF0-4E29-BB53-0DE4558418F2}" dt="2023-06-23T03:33:17.185" v="102"/>
        <pc:sldMkLst>
          <pc:docMk/>
          <pc:sldMk cId="1353249576" sldId="324"/>
        </pc:sldMkLst>
        <pc:spChg chg="add del mod">
          <ac:chgData name="Tula Garry" userId="45dac55f-0752-433d-b693-54e24353e358" providerId="ADAL" clId="{8DA5D1DE-CFF0-4E29-BB53-0DE4558418F2}" dt="2023-06-23T03:33:14.520" v="101" actId="478"/>
          <ac:spMkLst>
            <pc:docMk/>
            <pc:sldMk cId="1353249576" sldId="324"/>
            <ac:spMk id="3" creationId="{63EC376F-5D5B-00EA-2AE0-177E0C676795}"/>
          </ac:spMkLst>
        </pc:spChg>
        <pc:spChg chg="mod">
          <ac:chgData name="Tula Garry" userId="45dac55f-0752-433d-b693-54e24353e358" providerId="ADAL" clId="{8DA5D1DE-CFF0-4E29-BB53-0DE4558418F2}" dt="2023-06-23T03:33:09.302" v="99" actId="20577"/>
          <ac:spMkLst>
            <pc:docMk/>
            <pc:sldMk cId="1353249576" sldId="324"/>
            <ac:spMk id="5" creationId="{E0C21132-7A8E-42D6-BA34-13C37CF4A341}"/>
          </ac:spMkLst>
        </pc:spChg>
        <pc:spChg chg="del">
          <ac:chgData name="Tula Garry" userId="45dac55f-0752-433d-b693-54e24353e358" providerId="ADAL" clId="{8DA5D1DE-CFF0-4E29-BB53-0DE4558418F2}" dt="2023-06-23T03:33:12.524" v="100" actId="478"/>
          <ac:spMkLst>
            <pc:docMk/>
            <pc:sldMk cId="1353249576" sldId="324"/>
            <ac:spMk id="8" creationId="{4E9BF041-9975-4F0C-9051-DB9ADECC009E}"/>
          </ac:spMkLst>
        </pc:spChg>
        <pc:picChg chg="add mod">
          <ac:chgData name="Tula Garry" userId="45dac55f-0752-433d-b693-54e24353e358" providerId="ADAL" clId="{8DA5D1DE-CFF0-4E29-BB53-0DE4558418F2}" dt="2023-06-23T03:33:17.185" v="102"/>
          <ac:picMkLst>
            <pc:docMk/>
            <pc:sldMk cId="1353249576" sldId="324"/>
            <ac:picMk id="4" creationId="{120773C2-DBF1-C04E-D2EE-1DF1F42E6E3E}"/>
          </ac:picMkLst>
        </pc:picChg>
      </pc:sldChg>
      <pc:sldChg chg="addSp delSp modSp mod">
        <pc:chgData name="Tula Garry" userId="45dac55f-0752-433d-b693-54e24353e358" providerId="ADAL" clId="{8DA5D1DE-CFF0-4E29-BB53-0DE4558418F2}" dt="2023-06-28T02:40:06.094" v="1495" actId="6549"/>
        <pc:sldMkLst>
          <pc:docMk/>
          <pc:sldMk cId="1983438488" sldId="325"/>
        </pc:sldMkLst>
        <pc:spChg chg="del">
          <ac:chgData name="Tula Garry" userId="45dac55f-0752-433d-b693-54e24353e358" providerId="ADAL" clId="{8DA5D1DE-CFF0-4E29-BB53-0DE4558418F2}" dt="2023-06-23T03:23:57.115" v="5" actId="478"/>
          <ac:spMkLst>
            <pc:docMk/>
            <pc:sldMk cId="1983438488" sldId="325"/>
            <ac:spMk id="3" creationId="{022853A1-7CAD-C301-42B1-A495D0712381}"/>
          </ac:spMkLst>
        </pc:spChg>
        <pc:spChg chg="add del mod">
          <ac:chgData name="Tula Garry" userId="45dac55f-0752-433d-b693-54e24353e358" providerId="ADAL" clId="{8DA5D1DE-CFF0-4E29-BB53-0DE4558418F2}" dt="2023-06-23T03:23:52.966" v="4" actId="478"/>
          <ac:spMkLst>
            <pc:docMk/>
            <pc:sldMk cId="1983438488" sldId="325"/>
            <ac:spMk id="4" creationId="{FE937137-E4DA-07A8-E487-4C4B1AA8BD3F}"/>
          </ac:spMkLst>
        </pc:spChg>
        <pc:spChg chg="mod">
          <ac:chgData name="Tula Garry" userId="45dac55f-0752-433d-b693-54e24353e358" providerId="ADAL" clId="{8DA5D1DE-CFF0-4E29-BB53-0DE4558418F2}" dt="2023-06-28T02:40:06.094" v="1495" actId="6549"/>
          <ac:spMkLst>
            <pc:docMk/>
            <pc:sldMk cId="1983438488" sldId="325"/>
            <ac:spMk id="5" creationId="{E0C21132-7A8E-42D6-BA34-13C37CF4A341}"/>
          </ac:spMkLst>
        </pc:spChg>
        <pc:spChg chg="add del">
          <ac:chgData name="Tula Garry" userId="45dac55f-0752-433d-b693-54e24353e358" providerId="ADAL" clId="{8DA5D1DE-CFF0-4E29-BB53-0DE4558418F2}" dt="2023-06-23T03:23:49.376" v="3" actId="22"/>
          <ac:spMkLst>
            <pc:docMk/>
            <pc:sldMk cId="1983438488" sldId="325"/>
            <ac:spMk id="7" creationId="{61F00F7B-D2CF-ACE1-2548-3E3272BF5D5C}"/>
          </ac:spMkLst>
        </pc:spChg>
        <pc:spChg chg="del">
          <ac:chgData name="Tula Garry" userId="45dac55f-0752-433d-b693-54e24353e358" providerId="ADAL" clId="{8DA5D1DE-CFF0-4E29-BB53-0DE4558418F2}" dt="2023-06-23T03:23:44.050" v="1" actId="478"/>
          <ac:spMkLst>
            <pc:docMk/>
            <pc:sldMk cId="1983438488" sldId="325"/>
            <ac:spMk id="8" creationId="{4E9BF041-9975-4F0C-9051-DB9ADECC009E}"/>
          </ac:spMkLst>
        </pc:spChg>
        <pc:spChg chg="add mod">
          <ac:chgData name="Tula Garry" userId="45dac55f-0752-433d-b693-54e24353e358" providerId="ADAL" clId="{8DA5D1DE-CFF0-4E29-BB53-0DE4558418F2}" dt="2023-06-23T03:27:23.973" v="17" actId="108"/>
          <ac:spMkLst>
            <pc:docMk/>
            <pc:sldMk cId="1983438488" sldId="325"/>
            <ac:spMk id="9" creationId="{0DDD93F4-C111-8EEC-FED4-D1CA5B2B21E9}"/>
          </ac:spMkLst>
        </pc:spChg>
        <pc:spChg chg="add mod">
          <ac:chgData name="Tula Garry" userId="45dac55f-0752-433d-b693-54e24353e358" providerId="ADAL" clId="{8DA5D1DE-CFF0-4E29-BB53-0DE4558418F2}" dt="2023-06-23T03:27:19.359" v="16" actId="108"/>
          <ac:spMkLst>
            <pc:docMk/>
            <pc:sldMk cId="1983438488" sldId="325"/>
            <ac:spMk id="10" creationId="{AF2713BE-A5E6-01DF-8A4C-B5E76F760FCC}"/>
          </ac:spMkLst>
        </pc:spChg>
      </pc:sldChg>
      <pc:sldChg chg="addSp delSp modSp mod">
        <pc:chgData name="Tula Garry" userId="45dac55f-0752-433d-b693-54e24353e358" providerId="ADAL" clId="{8DA5D1DE-CFF0-4E29-BB53-0DE4558418F2}" dt="2023-06-23T03:26:52.756" v="15" actId="108"/>
        <pc:sldMkLst>
          <pc:docMk/>
          <pc:sldMk cId="1190110429" sldId="326"/>
        </pc:sldMkLst>
        <pc:spChg chg="del">
          <ac:chgData name="Tula Garry" userId="45dac55f-0752-433d-b693-54e24353e358" providerId="ADAL" clId="{8DA5D1DE-CFF0-4E29-BB53-0DE4558418F2}" dt="2023-06-23T03:25:02.384" v="10" actId="478"/>
          <ac:spMkLst>
            <pc:docMk/>
            <pc:sldMk cId="1190110429" sldId="326"/>
            <ac:spMk id="3" creationId="{022853A1-7CAD-C301-42B1-A495D0712381}"/>
          </ac:spMkLst>
        </pc:spChg>
        <pc:spChg chg="add del mod">
          <ac:chgData name="Tula Garry" userId="45dac55f-0752-433d-b693-54e24353e358" providerId="ADAL" clId="{8DA5D1DE-CFF0-4E29-BB53-0DE4558418F2}" dt="2023-06-23T03:25:03.699" v="11" actId="478"/>
          <ac:spMkLst>
            <pc:docMk/>
            <pc:sldMk cId="1190110429" sldId="326"/>
            <ac:spMk id="4" creationId="{120AA62B-BF51-4BC0-D5AF-DA8B2F36042E}"/>
          </ac:spMkLst>
        </pc:spChg>
        <pc:spChg chg="add mod">
          <ac:chgData name="Tula Garry" userId="45dac55f-0752-433d-b693-54e24353e358" providerId="ADAL" clId="{8DA5D1DE-CFF0-4E29-BB53-0DE4558418F2}" dt="2023-06-23T03:26:47.073" v="14" actId="108"/>
          <ac:spMkLst>
            <pc:docMk/>
            <pc:sldMk cId="1190110429" sldId="326"/>
            <ac:spMk id="6" creationId="{EFAECDA5-B091-7E4C-6C84-620B021F2F99}"/>
          </ac:spMkLst>
        </pc:spChg>
        <pc:spChg chg="add mod">
          <ac:chgData name="Tula Garry" userId="45dac55f-0752-433d-b693-54e24353e358" providerId="ADAL" clId="{8DA5D1DE-CFF0-4E29-BB53-0DE4558418F2}" dt="2023-06-23T03:26:52.756" v="15" actId="108"/>
          <ac:spMkLst>
            <pc:docMk/>
            <pc:sldMk cId="1190110429" sldId="326"/>
            <ac:spMk id="7" creationId="{47D89941-3ABC-C0A6-EA2B-6A9653658F18}"/>
          </ac:spMkLst>
        </pc:spChg>
        <pc:spChg chg="del">
          <ac:chgData name="Tula Garry" userId="45dac55f-0752-433d-b693-54e24353e358" providerId="ADAL" clId="{8DA5D1DE-CFF0-4E29-BB53-0DE4558418F2}" dt="2023-06-23T03:24:59.062" v="9" actId="478"/>
          <ac:spMkLst>
            <pc:docMk/>
            <pc:sldMk cId="1190110429" sldId="326"/>
            <ac:spMk id="8" creationId="{4E9BF041-9975-4F0C-9051-DB9ADECC009E}"/>
          </ac:spMkLst>
        </pc:spChg>
      </pc:sldChg>
      <pc:sldChg chg="addSp delSp modSp mod">
        <pc:chgData name="Tula Garry" userId="45dac55f-0752-433d-b693-54e24353e358" providerId="ADAL" clId="{8DA5D1DE-CFF0-4E29-BB53-0DE4558418F2}" dt="2023-06-23T03:33:36.677" v="119" actId="20577"/>
        <pc:sldMkLst>
          <pc:docMk/>
          <pc:sldMk cId="2232098069" sldId="327"/>
        </pc:sldMkLst>
        <pc:spChg chg="add del mod">
          <ac:chgData name="Tula Garry" userId="45dac55f-0752-433d-b693-54e24353e358" providerId="ADAL" clId="{8DA5D1DE-CFF0-4E29-BB53-0DE4558418F2}" dt="2023-06-23T03:33:28.777" v="104" actId="478"/>
          <ac:spMkLst>
            <pc:docMk/>
            <pc:sldMk cId="2232098069" sldId="327"/>
            <ac:spMk id="3" creationId="{F469EE66-0172-18B9-7262-7D34D894BCF6}"/>
          </ac:spMkLst>
        </pc:spChg>
        <pc:spChg chg="mod">
          <ac:chgData name="Tula Garry" userId="45dac55f-0752-433d-b693-54e24353e358" providerId="ADAL" clId="{8DA5D1DE-CFF0-4E29-BB53-0DE4558418F2}" dt="2023-06-23T03:33:36.677" v="119" actId="20577"/>
          <ac:spMkLst>
            <pc:docMk/>
            <pc:sldMk cId="2232098069" sldId="327"/>
            <ac:spMk id="5" creationId="{E0C21132-7A8E-42D6-BA34-13C37CF4A341}"/>
          </ac:spMkLst>
        </pc:spChg>
        <pc:spChg chg="del">
          <ac:chgData name="Tula Garry" userId="45dac55f-0752-433d-b693-54e24353e358" providerId="ADAL" clId="{8DA5D1DE-CFF0-4E29-BB53-0DE4558418F2}" dt="2023-06-23T03:33:23.184" v="103" actId="478"/>
          <ac:spMkLst>
            <pc:docMk/>
            <pc:sldMk cId="2232098069" sldId="327"/>
            <ac:spMk id="8" creationId="{4E9BF041-9975-4F0C-9051-DB9ADECC009E}"/>
          </ac:spMkLst>
        </pc:spChg>
        <pc:picChg chg="add mod">
          <ac:chgData name="Tula Garry" userId="45dac55f-0752-433d-b693-54e24353e358" providerId="ADAL" clId="{8DA5D1DE-CFF0-4E29-BB53-0DE4558418F2}" dt="2023-06-23T03:33:30.047" v="105"/>
          <ac:picMkLst>
            <pc:docMk/>
            <pc:sldMk cId="2232098069" sldId="327"/>
            <ac:picMk id="4" creationId="{699B3170-9EBA-7BFF-4108-2765E0CBF42A}"/>
          </ac:picMkLst>
        </pc:picChg>
      </pc:sldChg>
      <pc:sldChg chg="addSp delSp modSp mod">
        <pc:chgData name="Tula Garry" userId="45dac55f-0752-433d-b693-54e24353e358" providerId="ADAL" clId="{8DA5D1DE-CFF0-4E29-BB53-0DE4558418F2}" dt="2023-06-23T04:08:45.487" v="630"/>
        <pc:sldMkLst>
          <pc:docMk/>
          <pc:sldMk cId="865825052" sldId="328"/>
        </pc:sldMkLst>
        <pc:spChg chg="del">
          <ac:chgData name="Tula Garry" userId="45dac55f-0752-433d-b693-54e24353e358" providerId="ADAL" clId="{8DA5D1DE-CFF0-4E29-BB53-0DE4558418F2}" dt="2023-06-23T04:08:32.925" v="628" actId="478"/>
          <ac:spMkLst>
            <pc:docMk/>
            <pc:sldMk cId="865825052" sldId="328"/>
            <ac:spMk id="3" creationId="{022853A1-7CAD-C301-42B1-A495D0712381}"/>
          </ac:spMkLst>
        </pc:spChg>
        <pc:spChg chg="add del mod">
          <ac:chgData name="Tula Garry" userId="45dac55f-0752-433d-b693-54e24353e358" providerId="ADAL" clId="{8DA5D1DE-CFF0-4E29-BB53-0DE4558418F2}" dt="2023-06-23T04:08:34.065" v="629" actId="478"/>
          <ac:spMkLst>
            <pc:docMk/>
            <pc:sldMk cId="865825052" sldId="328"/>
            <ac:spMk id="4" creationId="{8353E5A2-01ED-AE3F-CD81-7D70D6B1696D}"/>
          </ac:spMkLst>
        </pc:spChg>
        <pc:spChg chg="add mod">
          <ac:chgData name="Tula Garry" userId="45dac55f-0752-433d-b693-54e24353e358" providerId="ADAL" clId="{8DA5D1DE-CFF0-4E29-BB53-0DE4558418F2}" dt="2023-06-23T04:08:45.487" v="630"/>
          <ac:spMkLst>
            <pc:docMk/>
            <pc:sldMk cId="865825052" sldId="328"/>
            <ac:spMk id="6" creationId="{793F6AB7-C8C2-ED37-0105-9EA6410CD5B2}"/>
          </ac:spMkLst>
        </pc:spChg>
        <pc:spChg chg="del">
          <ac:chgData name="Tula Garry" userId="45dac55f-0752-433d-b693-54e24353e358" providerId="ADAL" clId="{8DA5D1DE-CFF0-4E29-BB53-0DE4558418F2}" dt="2023-06-23T04:08:30.533" v="627" actId="478"/>
          <ac:spMkLst>
            <pc:docMk/>
            <pc:sldMk cId="865825052" sldId="328"/>
            <ac:spMk id="8" creationId="{4E9BF041-9975-4F0C-9051-DB9ADECC009E}"/>
          </ac:spMkLst>
        </pc:spChg>
      </pc:sldChg>
      <pc:sldChg chg="addSp delSp modSp mod">
        <pc:chgData name="Tula Garry" userId="45dac55f-0752-433d-b693-54e24353e358" providerId="ADAL" clId="{8DA5D1DE-CFF0-4E29-BB53-0DE4558418F2}" dt="2023-06-23T04:11:02.367" v="642" actId="1076"/>
        <pc:sldMkLst>
          <pc:docMk/>
          <pc:sldMk cId="2376834063" sldId="329"/>
        </pc:sldMkLst>
        <pc:spChg chg="del">
          <ac:chgData name="Tula Garry" userId="45dac55f-0752-433d-b693-54e24353e358" providerId="ADAL" clId="{8DA5D1DE-CFF0-4E29-BB53-0DE4558418F2}" dt="2023-06-23T04:09:06.720" v="633" actId="478"/>
          <ac:spMkLst>
            <pc:docMk/>
            <pc:sldMk cId="2376834063" sldId="329"/>
            <ac:spMk id="3" creationId="{022853A1-7CAD-C301-42B1-A495D0712381}"/>
          </ac:spMkLst>
        </pc:spChg>
        <pc:spChg chg="add del mod">
          <ac:chgData name="Tula Garry" userId="45dac55f-0752-433d-b693-54e24353e358" providerId="ADAL" clId="{8DA5D1DE-CFF0-4E29-BB53-0DE4558418F2}" dt="2023-06-23T04:09:03.038" v="632" actId="478"/>
          <ac:spMkLst>
            <pc:docMk/>
            <pc:sldMk cId="2376834063" sldId="329"/>
            <ac:spMk id="4" creationId="{53FBC2D8-68D5-598C-D221-2EA17D45BFA7}"/>
          </ac:spMkLst>
        </pc:spChg>
        <pc:spChg chg="add mod">
          <ac:chgData name="Tula Garry" userId="45dac55f-0752-433d-b693-54e24353e358" providerId="ADAL" clId="{8DA5D1DE-CFF0-4E29-BB53-0DE4558418F2}" dt="2023-06-23T04:09:17.069" v="634"/>
          <ac:spMkLst>
            <pc:docMk/>
            <pc:sldMk cId="2376834063" sldId="329"/>
            <ac:spMk id="6" creationId="{FA269E40-05C0-1D82-0C3D-70FA2F51DBB3}"/>
          </ac:spMkLst>
        </pc:spChg>
        <pc:spChg chg="add mod">
          <ac:chgData name="Tula Garry" userId="45dac55f-0752-433d-b693-54e24353e358" providerId="ADAL" clId="{8DA5D1DE-CFF0-4E29-BB53-0DE4558418F2}" dt="2023-06-23T04:10:32.243" v="640" actId="1076"/>
          <ac:spMkLst>
            <pc:docMk/>
            <pc:sldMk cId="2376834063" sldId="329"/>
            <ac:spMk id="7" creationId="{6CE19877-0AF4-A476-A343-9BCDF1EA1F2C}"/>
          </ac:spMkLst>
        </pc:spChg>
        <pc:spChg chg="del">
          <ac:chgData name="Tula Garry" userId="45dac55f-0752-433d-b693-54e24353e358" providerId="ADAL" clId="{8DA5D1DE-CFF0-4E29-BB53-0DE4558418F2}" dt="2023-06-23T04:09:00.036" v="631" actId="478"/>
          <ac:spMkLst>
            <pc:docMk/>
            <pc:sldMk cId="2376834063" sldId="329"/>
            <ac:spMk id="8" creationId="{4E9BF041-9975-4F0C-9051-DB9ADECC009E}"/>
          </ac:spMkLst>
        </pc:spChg>
        <pc:spChg chg="add mod">
          <ac:chgData name="Tula Garry" userId="45dac55f-0752-433d-b693-54e24353e358" providerId="ADAL" clId="{8DA5D1DE-CFF0-4E29-BB53-0DE4558418F2}" dt="2023-06-23T04:11:02.367" v="642" actId="1076"/>
          <ac:spMkLst>
            <pc:docMk/>
            <pc:sldMk cId="2376834063" sldId="329"/>
            <ac:spMk id="9" creationId="{E39531E6-82FF-D97B-A549-CBF6A238BBD6}"/>
          </ac:spMkLst>
        </pc:spChg>
        <pc:spChg chg="add mod">
          <ac:chgData name="Tula Garry" userId="45dac55f-0752-433d-b693-54e24353e358" providerId="ADAL" clId="{8DA5D1DE-CFF0-4E29-BB53-0DE4558418F2}" dt="2023-06-23T04:10:57.813" v="641" actId="1076"/>
          <ac:spMkLst>
            <pc:docMk/>
            <pc:sldMk cId="2376834063" sldId="329"/>
            <ac:spMk id="10" creationId="{2A8368E6-7CE2-A2F6-FA21-3951996F1FC3}"/>
          </ac:spMkLst>
        </pc:spChg>
      </pc:sldChg>
      <pc:sldChg chg="addSp delSp modSp mod">
        <pc:chgData name="Tula Garry" userId="45dac55f-0752-433d-b693-54e24353e358" providerId="ADAL" clId="{8DA5D1DE-CFF0-4E29-BB53-0DE4558418F2}" dt="2023-06-23T03:33:59.589" v="136" actId="20577"/>
        <pc:sldMkLst>
          <pc:docMk/>
          <pc:sldMk cId="3941134201" sldId="330"/>
        </pc:sldMkLst>
        <pc:spChg chg="add del mod">
          <ac:chgData name="Tula Garry" userId="45dac55f-0752-433d-b693-54e24353e358" providerId="ADAL" clId="{8DA5D1DE-CFF0-4E29-BB53-0DE4558418F2}" dt="2023-06-23T03:33:50.439" v="121" actId="478"/>
          <ac:spMkLst>
            <pc:docMk/>
            <pc:sldMk cId="3941134201" sldId="330"/>
            <ac:spMk id="3" creationId="{370EAD51-5846-FD92-EFD3-CBB5BDE370C4}"/>
          </ac:spMkLst>
        </pc:spChg>
        <pc:spChg chg="mod">
          <ac:chgData name="Tula Garry" userId="45dac55f-0752-433d-b693-54e24353e358" providerId="ADAL" clId="{8DA5D1DE-CFF0-4E29-BB53-0DE4558418F2}" dt="2023-06-23T03:33:59.589" v="136" actId="20577"/>
          <ac:spMkLst>
            <pc:docMk/>
            <pc:sldMk cId="3941134201" sldId="330"/>
            <ac:spMk id="5" creationId="{E0C21132-7A8E-42D6-BA34-13C37CF4A341}"/>
          </ac:spMkLst>
        </pc:spChg>
        <pc:spChg chg="del">
          <ac:chgData name="Tula Garry" userId="45dac55f-0752-433d-b693-54e24353e358" providerId="ADAL" clId="{8DA5D1DE-CFF0-4E29-BB53-0DE4558418F2}" dt="2023-06-23T03:33:46.094" v="120" actId="478"/>
          <ac:spMkLst>
            <pc:docMk/>
            <pc:sldMk cId="3941134201" sldId="330"/>
            <ac:spMk id="8" creationId="{4E9BF041-9975-4F0C-9051-DB9ADECC009E}"/>
          </ac:spMkLst>
        </pc:spChg>
        <pc:picChg chg="add mod">
          <ac:chgData name="Tula Garry" userId="45dac55f-0752-433d-b693-54e24353e358" providerId="ADAL" clId="{8DA5D1DE-CFF0-4E29-BB53-0DE4558418F2}" dt="2023-06-23T03:33:53.094" v="122"/>
          <ac:picMkLst>
            <pc:docMk/>
            <pc:sldMk cId="3941134201" sldId="330"/>
            <ac:picMk id="4" creationId="{1DB46F1B-54F2-3DA6-7A14-4142205DA5BC}"/>
          </ac:picMkLst>
        </pc:picChg>
      </pc:sldChg>
      <pc:sldChg chg="addSp delSp modSp mod modNotesTx">
        <pc:chgData name="Tula Garry" userId="45dac55f-0752-433d-b693-54e24353e358" providerId="ADAL" clId="{8DA5D1DE-CFF0-4E29-BB53-0DE4558418F2}" dt="2023-06-27T00:23:55.188" v="713"/>
        <pc:sldMkLst>
          <pc:docMk/>
          <pc:sldMk cId="4196526319" sldId="331"/>
        </pc:sldMkLst>
        <pc:spChg chg="del">
          <ac:chgData name="Tula Garry" userId="45dac55f-0752-433d-b693-54e24353e358" providerId="ADAL" clId="{8DA5D1DE-CFF0-4E29-BB53-0DE4558418F2}" dt="2023-06-23T05:20:57.629" v="656" actId="478"/>
          <ac:spMkLst>
            <pc:docMk/>
            <pc:sldMk cId="4196526319" sldId="331"/>
            <ac:spMk id="3" creationId="{022853A1-7CAD-C301-42B1-A495D0712381}"/>
          </ac:spMkLst>
        </pc:spChg>
        <pc:spChg chg="add del mod">
          <ac:chgData name="Tula Garry" userId="45dac55f-0752-433d-b693-54e24353e358" providerId="ADAL" clId="{8DA5D1DE-CFF0-4E29-BB53-0DE4558418F2}" dt="2023-06-23T05:20:58.768" v="657" actId="478"/>
          <ac:spMkLst>
            <pc:docMk/>
            <pc:sldMk cId="4196526319" sldId="331"/>
            <ac:spMk id="4" creationId="{84369FB6-7F15-9B5B-9848-61AEAD7BB9A6}"/>
          </ac:spMkLst>
        </pc:spChg>
        <pc:spChg chg="add mod">
          <ac:chgData name="Tula Garry" userId="45dac55f-0752-433d-b693-54e24353e358" providerId="ADAL" clId="{8DA5D1DE-CFF0-4E29-BB53-0DE4558418F2}" dt="2023-06-23T05:22:15.671" v="673" actId="12"/>
          <ac:spMkLst>
            <pc:docMk/>
            <pc:sldMk cId="4196526319" sldId="331"/>
            <ac:spMk id="6" creationId="{5F40DBC2-D5E7-219B-F3EB-A773C7173665}"/>
          </ac:spMkLst>
        </pc:spChg>
        <pc:spChg chg="add mod">
          <ac:chgData name="Tula Garry" userId="45dac55f-0752-433d-b693-54e24353e358" providerId="ADAL" clId="{8DA5D1DE-CFF0-4E29-BB53-0DE4558418F2}" dt="2023-06-23T05:21:51.552" v="665" actId="12"/>
          <ac:spMkLst>
            <pc:docMk/>
            <pc:sldMk cId="4196526319" sldId="331"/>
            <ac:spMk id="7" creationId="{9B00AEA4-497B-510D-DCA3-0D3889BCC73E}"/>
          </ac:spMkLst>
        </pc:spChg>
        <pc:spChg chg="del">
          <ac:chgData name="Tula Garry" userId="45dac55f-0752-433d-b693-54e24353e358" providerId="ADAL" clId="{8DA5D1DE-CFF0-4E29-BB53-0DE4558418F2}" dt="2023-06-23T05:20:55.562" v="655" actId="478"/>
          <ac:spMkLst>
            <pc:docMk/>
            <pc:sldMk cId="4196526319" sldId="331"/>
            <ac:spMk id="8" creationId="{4E9BF041-9975-4F0C-9051-DB9ADECC009E}"/>
          </ac:spMkLst>
        </pc:spChg>
      </pc:sldChg>
      <pc:sldChg chg="addSp modSp mod modNotesTx">
        <pc:chgData name="Tula Garry" userId="45dac55f-0752-433d-b693-54e24353e358" providerId="ADAL" clId="{8DA5D1DE-CFF0-4E29-BB53-0DE4558418F2}" dt="2023-06-27T00:26:15.854" v="726" actId="20577"/>
        <pc:sldMkLst>
          <pc:docMk/>
          <pc:sldMk cId="1264184542" sldId="332"/>
        </pc:sldMkLst>
        <pc:spChg chg="add mod">
          <ac:chgData name="Tula Garry" userId="45dac55f-0752-433d-b693-54e24353e358" providerId="ADAL" clId="{8DA5D1DE-CFF0-4E29-BB53-0DE4558418F2}" dt="2023-06-27T00:25:30.850" v="724" actId="108"/>
          <ac:spMkLst>
            <pc:docMk/>
            <pc:sldMk cId="1264184542" sldId="332"/>
            <ac:spMk id="2" creationId="{75E4D61D-ED72-7689-0744-12E45C162255}"/>
          </ac:spMkLst>
        </pc:spChg>
        <pc:spChg chg="mod">
          <ac:chgData name="Tula Garry" userId="45dac55f-0752-433d-b693-54e24353e358" providerId="ADAL" clId="{8DA5D1DE-CFF0-4E29-BB53-0DE4558418F2}" dt="2023-06-23T05:23:45.165" v="688" actId="108"/>
          <ac:spMkLst>
            <pc:docMk/>
            <pc:sldMk cId="1264184542" sldId="332"/>
            <ac:spMk id="3" creationId="{022853A1-7CAD-C301-42B1-A495D0712381}"/>
          </ac:spMkLst>
        </pc:spChg>
        <pc:spChg chg="mod">
          <ac:chgData name="Tula Garry" userId="45dac55f-0752-433d-b693-54e24353e358" providerId="ADAL" clId="{8DA5D1DE-CFF0-4E29-BB53-0DE4558418F2}" dt="2023-06-27T00:25:06.018" v="722" actId="108"/>
          <ac:spMkLst>
            <pc:docMk/>
            <pc:sldMk cId="1264184542" sldId="332"/>
            <ac:spMk id="8" creationId="{4E9BF041-9975-4F0C-9051-DB9ADECC009E}"/>
          </ac:spMkLst>
        </pc:spChg>
      </pc:sldChg>
      <pc:sldChg chg="addSp delSp modSp mod modNotesTx">
        <pc:chgData name="Tula Garry" userId="45dac55f-0752-433d-b693-54e24353e358" providerId="ADAL" clId="{8DA5D1DE-CFF0-4E29-BB53-0DE4558418F2}" dt="2023-06-25T20:31:27.259" v="705" actId="20577"/>
        <pc:sldMkLst>
          <pc:docMk/>
          <pc:sldMk cId="220647117" sldId="333"/>
        </pc:sldMkLst>
        <pc:spChg chg="add del mod">
          <ac:chgData name="Tula Garry" userId="45dac55f-0752-433d-b693-54e24353e358" providerId="ADAL" clId="{8DA5D1DE-CFF0-4E29-BB53-0DE4558418F2}" dt="2023-06-23T03:34:09.941" v="138" actId="478"/>
          <ac:spMkLst>
            <pc:docMk/>
            <pc:sldMk cId="220647117" sldId="333"/>
            <ac:spMk id="3" creationId="{1F433591-AB43-CB99-C240-EB4D62F802EF}"/>
          </ac:spMkLst>
        </pc:spChg>
        <pc:spChg chg="mod">
          <ac:chgData name="Tula Garry" userId="45dac55f-0752-433d-b693-54e24353e358" providerId="ADAL" clId="{8DA5D1DE-CFF0-4E29-BB53-0DE4558418F2}" dt="2023-06-23T03:34:17.734" v="153" actId="20577"/>
          <ac:spMkLst>
            <pc:docMk/>
            <pc:sldMk cId="220647117" sldId="333"/>
            <ac:spMk id="5" creationId="{E0C21132-7A8E-42D6-BA34-13C37CF4A341}"/>
          </ac:spMkLst>
        </pc:spChg>
        <pc:spChg chg="del">
          <ac:chgData name="Tula Garry" userId="45dac55f-0752-433d-b693-54e24353e358" providerId="ADAL" clId="{8DA5D1DE-CFF0-4E29-BB53-0DE4558418F2}" dt="2023-06-23T03:34:07.907" v="137" actId="478"/>
          <ac:spMkLst>
            <pc:docMk/>
            <pc:sldMk cId="220647117" sldId="333"/>
            <ac:spMk id="8" creationId="{4E9BF041-9975-4F0C-9051-DB9ADECC009E}"/>
          </ac:spMkLst>
        </pc:spChg>
        <pc:picChg chg="add mod">
          <ac:chgData name="Tula Garry" userId="45dac55f-0752-433d-b693-54e24353e358" providerId="ADAL" clId="{8DA5D1DE-CFF0-4E29-BB53-0DE4558418F2}" dt="2023-06-23T03:34:11.192" v="139"/>
          <ac:picMkLst>
            <pc:docMk/>
            <pc:sldMk cId="220647117" sldId="333"/>
            <ac:picMk id="4" creationId="{49FBBA29-F7D9-F9E1-9551-E08662E7F913}"/>
          </ac:picMkLst>
        </pc:picChg>
      </pc:sldChg>
      <pc:sldChg chg="del">
        <pc:chgData name="Tula Garry" userId="45dac55f-0752-433d-b693-54e24353e358" providerId="ADAL" clId="{8DA5D1DE-CFF0-4E29-BB53-0DE4558418F2}" dt="2023-06-23T05:08:49.430" v="652" actId="47"/>
        <pc:sldMkLst>
          <pc:docMk/>
          <pc:sldMk cId="1940473891" sldId="334"/>
        </pc:sldMkLst>
      </pc:sldChg>
      <pc:sldChg chg="addSp delSp modSp mod">
        <pc:chgData name="Tula Garry" userId="45dac55f-0752-433d-b693-54e24353e358" providerId="ADAL" clId="{8DA5D1DE-CFF0-4E29-BB53-0DE4558418F2}" dt="2023-06-23T05:08:11.457" v="651"/>
        <pc:sldMkLst>
          <pc:docMk/>
          <pc:sldMk cId="1857017709" sldId="335"/>
        </pc:sldMkLst>
        <pc:spChg chg="del">
          <ac:chgData name="Tula Garry" userId="45dac55f-0752-433d-b693-54e24353e358" providerId="ADAL" clId="{8DA5D1DE-CFF0-4E29-BB53-0DE4558418F2}" dt="2023-06-23T05:07:16.599" v="645" actId="478"/>
          <ac:spMkLst>
            <pc:docMk/>
            <pc:sldMk cId="1857017709" sldId="335"/>
            <ac:spMk id="3" creationId="{022853A1-7CAD-C301-42B1-A495D0712381}"/>
          </ac:spMkLst>
        </pc:spChg>
        <pc:spChg chg="add del mod">
          <ac:chgData name="Tula Garry" userId="45dac55f-0752-433d-b693-54e24353e358" providerId="ADAL" clId="{8DA5D1DE-CFF0-4E29-BB53-0DE4558418F2}" dt="2023-06-23T05:07:13.946" v="644" actId="478"/>
          <ac:spMkLst>
            <pc:docMk/>
            <pc:sldMk cId="1857017709" sldId="335"/>
            <ac:spMk id="4" creationId="{66ACCAEF-BD94-7744-94ED-E72B555139FE}"/>
          </ac:spMkLst>
        </pc:spChg>
        <pc:spChg chg="mod">
          <ac:chgData name="Tula Garry" userId="45dac55f-0752-433d-b693-54e24353e358" providerId="ADAL" clId="{8DA5D1DE-CFF0-4E29-BB53-0DE4558418F2}" dt="2023-06-23T05:07:53.150" v="649" actId="1076"/>
          <ac:spMkLst>
            <pc:docMk/>
            <pc:sldMk cId="1857017709" sldId="335"/>
            <ac:spMk id="5" creationId="{E0C21132-7A8E-42D6-BA34-13C37CF4A341}"/>
          </ac:spMkLst>
        </pc:spChg>
        <pc:spChg chg="add mod">
          <ac:chgData name="Tula Garry" userId="45dac55f-0752-433d-b693-54e24353e358" providerId="ADAL" clId="{8DA5D1DE-CFF0-4E29-BB53-0DE4558418F2}" dt="2023-06-23T05:08:02.685" v="650"/>
          <ac:spMkLst>
            <pc:docMk/>
            <pc:sldMk cId="1857017709" sldId="335"/>
            <ac:spMk id="6" creationId="{22AD8907-AB8B-BD04-24EE-9FF0AC003AD6}"/>
          </ac:spMkLst>
        </pc:spChg>
        <pc:spChg chg="add mod">
          <ac:chgData name="Tula Garry" userId="45dac55f-0752-433d-b693-54e24353e358" providerId="ADAL" clId="{8DA5D1DE-CFF0-4E29-BB53-0DE4558418F2}" dt="2023-06-23T05:08:11.457" v="651"/>
          <ac:spMkLst>
            <pc:docMk/>
            <pc:sldMk cId="1857017709" sldId="335"/>
            <ac:spMk id="7" creationId="{A2153AF0-9CCF-9FBE-85F9-3EB197F734A3}"/>
          </ac:spMkLst>
        </pc:spChg>
        <pc:spChg chg="del">
          <ac:chgData name="Tula Garry" userId="45dac55f-0752-433d-b693-54e24353e358" providerId="ADAL" clId="{8DA5D1DE-CFF0-4E29-BB53-0DE4558418F2}" dt="2023-06-23T05:07:08.816" v="643" actId="478"/>
          <ac:spMkLst>
            <pc:docMk/>
            <pc:sldMk cId="1857017709" sldId="335"/>
            <ac:spMk id="8" creationId="{4E9BF041-9975-4F0C-9051-DB9ADECC009E}"/>
          </ac:spMkLst>
        </pc:spChg>
      </pc:sldChg>
      <pc:sldChg chg="addSp delSp modSp mod">
        <pc:chgData name="Tula Garry" userId="45dac55f-0752-433d-b693-54e24353e358" providerId="ADAL" clId="{8DA5D1DE-CFF0-4E29-BB53-0DE4558418F2}" dt="2023-06-23T03:34:34.687" v="171" actId="20577"/>
        <pc:sldMkLst>
          <pc:docMk/>
          <pc:sldMk cId="960114231" sldId="336"/>
        </pc:sldMkLst>
        <pc:spChg chg="add del mod">
          <ac:chgData name="Tula Garry" userId="45dac55f-0752-433d-b693-54e24353e358" providerId="ADAL" clId="{8DA5D1DE-CFF0-4E29-BB53-0DE4558418F2}" dt="2023-06-23T03:34:26.985" v="155" actId="478"/>
          <ac:spMkLst>
            <pc:docMk/>
            <pc:sldMk cId="960114231" sldId="336"/>
            <ac:spMk id="3" creationId="{45D89CA2-0FFD-6DC6-8664-A651E83F0314}"/>
          </ac:spMkLst>
        </pc:spChg>
        <pc:spChg chg="mod">
          <ac:chgData name="Tula Garry" userId="45dac55f-0752-433d-b693-54e24353e358" providerId="ADAL" clId="{8DA5D1DE-CFF0-4E29-BB53-0DE4558418F2}" dt="2023-06-23T03:34:34.687" v="171" actId="20577"/>
          <ac:spMkLst>
            <pc:docMk/>
            <pc:sldMk cId="960114231" sldId="336"/>
            <ac:spMk id="5" creationId="{E0C21132-7A8E-42D6-BA34-13C37CF4A341}"/>
          </ac:spMkLst>
        </pc:spChg>
        <pc:spChg chg="del">
          <ac:chgData name="Tula Garry" userId="45dac55f-0752-433d-b693-54e24353e358" providerId="ADAL" clId="{8DA5D1DE-CFF0-4E29-BB53-0DE4558418F2}" dt="2023-06-23T03:34:24.355" v="154" actId="478"/>
          <ac:spMkLst>
            <pc:docMk/>
            <pc:sldMk cId="960114231" sldId="336"/>
            <ac:spMk id="8" creationId="{4E9BF041-9975-4F0C-9051-DB9ADECC009E}"/>
          </ac:spMkLst>
        </pc:spChg>
        <pc:picChg chg="add mod">
          <ac:chgData name="Tula Garry" userId="45dac55f-0752-433d-b693-54e24353e358" providerId="ADAL" clId="{8DA5D1DE-CFF0-4E29-BB53-0DE4558418F2}" dt="2023-06-23T03:34:27.907" v="156"/>
          <ac:picMkLst>
            <pc:docMk/>
            <pc:sldMk cId="960114231" sldId="336"/>
            <ac:picMk id="4" creationId="{02707FAD-29F8-B814-8F85-7CF4545D9582}"/>
          </ac:picMkLst>
        </pc:picChg>
      </pc:sldChg>
      <pc:sldChg chg="add">
        <pc:chgData name="Tula Garry" userId="45dac55f-0752-433d-b693-54e24353e358" providerId="ADAL" clId="{8DA5D1DE-CFF0-4E29-BB53-0DE4558418F2}" dt="2023-06-23T04:07:39.044" v="625"/>
        <pc:sldMkLst>
          <pc:docMk/>
          <pc:sldMk cId="413887229" sldId="337"/>
        </pc:sldMkLst>
      </pc:sldChg>
      <pc:sldChg chg="modSp add mod">
        <pc:chgData name="Tula Garry" userId="45dac55f-0752-433d-b693-54e24353e358" providerId="ADAL" clId="{8DA5D1DE-CFF0-4E29-BB53-0DE4558418F2}" dt="2023-06-28T02:44:50.114" v="1581" actId="20577"/>
        <pc:sldMkLst>
          <pc:docMk/>
          <pc:sldMk cId="3864252062" sldId="338"/>
        </pc:sldMkLst>
        <pc:spChg chg="mod">
          <ac:chgData name="Tula Garry" userId="45dac55f-0752-433d-b693-54e24353e358" providerId="ADAL" clId="{8DA5D1DE-CFF0-4E29-BB53-0DE4558418F2}" dt="2023-06-28T02:44:50.114" v="1581" actId="20577"/>
          <ac:spMkLst>
            <pc:docMk/>
            <pc:sldMk cId="3864252062" sldId="338"/>
            <ac:spMk id="2" creationId="{CD6A9048-5B4E-B9BC-622F-63D769B4C330}"/>
          </ac:spMkLst>
        </pc:spChg>
      </pc:sldChg>
      <pc:sldChg chg="add">
        <pc:chgData name="Tula Garry" userId="45dac55f-0752-433d-b693-54e24353e358" providerId="ADAL" clId="{8DA5D1DE-CFF0-4E29-BB53-0DE4558418F2}" dt="2023-06-23T05:09:11.191" v="654"/>
        <pc:sldMkLst>
          <pc:docMk/>
          <pc:sldMk cId="2150898633" sldId="339"/>
        </pc:sldMkLst>
      </pc:sldChg>
      <pc:sldChg chg="new del">
        <pc:chgData name="Tula Garry" userId="45dac55f-0752-433d-b693-54e24353e358" providerId="ADAL" clId="{8DA5D1DE-CFF0-4E29-BB53-0DE4558418F2}" dt="2023-06-27T00:24:14.145" v="714" actId="47"/>
        <pc:sldMkLst>
          <pc:docMk/>
          <pc:sldMk cId="2386950456" sldId="340"/>
        </pc:sldMkLst>
      </pc:sldChg>
      <pc:sldChg chg="new del">
        <pc:chgData name="Tula Garry" userId="45dac55f-0752-433d-b693-54e24353e358" providerId="ADAL" clId="{8DA5D1DE-CFF0-4E29-BB53-0DE4558418F2}" dt="2023-06-28T02:30:13.808" v="1270" actId="47"/>
        <pc:sldMkLst>
          <pc:docMk/>
          <pc:sldMk cId="3931681490" sldId="340"/>
        </pc:sldMkLst>
      </pc:sldChg>
      <pc:sldChg chg="modSp new mod">
        <pc:chgData name="Tula Garry" userId="45dac55f-0752-433d-b693-54e24353e358" providerId="ADAL" clId="{8DA5D1DE-CFF0-4E29-BB53-0DE4558418F2}" dt="2023-06-28T02:33:59.215" v="1352" actId="6549"/>
        <pc:sldMkLst>
          <pc:docMk/>
          <pc:sldMk cId="394700719" sldId="341"/>
        </pc:sldMkLst>
        <pc:spChg chg="mod">
          <ac:chgData name="Tula Garry" userId="45dac55f-0752-433d-b693-54e24353e358" providerId="ADAL" clId="{8DA5D1DE-CFF0-4E29-BB53-0DE4558418F2}" dt="2023-06-28T02:17:53.484" v="897" actId="20577"/>
          <ac:spMkLst>
            <pc:docMk/>
            <pc:sldMk cId="394700719" sldId="341"/>
            <ac:spMk id="2" creationId="{204CA8F3-1E97-AB18-8C3D-4F4AE7D0C230}"/>
          </ac:spMkLst>
        </pc:spChg>
        <pc:spChg chg="mod">
          <ac:chgData name="Tula Garry" userId="45dac55f-0752-433d-b693-54e24353e358" providerId="ADAL" clId="{8DA5D1DE-CFF0-4E29-BB53-0DE4558418F2}" dt="2023-06-28T02:33:59.215" v="1352" actId="6549"/>
          <ac:spMkLst>
            <pc:docMk/>
            <pc:sldMk cId="394700719" sldId="341"/>
            <ac:spMk id="3" creationId="{5E157A84-3763-B079-0279-3CECDF6363AC}"/>
          </ac:spMkLst>
        </pc:spChg>
      </pc:sldChg>
      <pc:sldChg chg="new del">
        <pc:chgData name="Tula Garry" userId="45dac55f-0752-433d-b693-54e24353e358" providerId="ADAL" clId="{8DA5D1DE-CFF0-4E29-BB53-0DE4558418F2}" dt="2023-06-27T00:24:14.983" v="715" actId="47"/>
        <pc:sldMkLst>
          <pc:docMk/>
          <pc:sldMk cId="1947921723" sldId="341"/>
        </pc:sldMkLst>
      </pc:sldChg>
      <pc:sldChg chg="new del">
        <pc:chgData name="Tula Garry" userId="45dac55f-0752-433d-b693-54e24353e358" providerId="ADAL" clId="{8DA5D1DE-CFF0-4E29-BB53-0DE4558418F2}" dt="2023-06-27T00:24:15.578" v="716" actId="47"/>
        <pc:sldMkLst>
          <pc:docMk/>
          <pc:sldMk cId="53381500" sldId="342"/>
        </pc:sldMkLst>
      </pc:sldChg>
      <pc:sldChg chg="modSp add del mod">
        <pc:chgData name="Tula Garry" userId="45dac55f-0752-433d-b693-54e24353e358" providerId="ADAL" clId="{8DA5D1DE-CFF0-4E29-BB53-0DE4558418F2}" dt="2023-06-28T02:18:20.569" v="900" actId="47"/>
        <pc:sldMkLst>
          <pc:docMk/>
          <pc:sldMk cId="1657362212" sldId="342"/>
        </pc:sldMkLst>
        <pc:spChg chg="mod">
          <ac:chgData name="Tula Garry" userId="45dac55f-0752-433d-b693-54e24353e358" providerId="ADAL" clId="{8DA5D1DE-CFF0-4E29-BB53-0DE4558418F2}" dt="2023-06-28T02:17:20.486" v="877" actId="20577"/>
          <ac:spMkLst>
            <pc:docMk/>
            <pc:sldMk cId="1657362212" sldId="342"/>
            <ac:spMk id="2" creationId="{204CA8F3-1E97-AB18-8C3D-4F4AE7D0C230}"/>
          </ac:spMkLst>
        </pc:spChg>
        <pc:spChg chg="mod">
          <ac:chgData name="Tula Garry" userId="45dac55f-0752-433d-b693-54e24353e358" providerId="ADAL" clId="{8DA5D1DE-CFF0-4E29-BB53-0DE4558418F2}" dt="2023-06-28T02:17:36.936" v="892" actId="6549"/>
          <ac:spMkLst>
            <pc:docMk/>
            <pc:sldMk cId="1657362212" sldId="342"/>
            <ac:spMk id="3" creationId="{5E157A84-3763-B079-0279-3CECDF6363AC}"/>
          </ac:spMkLst>
        </pc:spChg>
      </pc:sldChg>
      <pc:sldChg chg="modSp add mod">
        <pc:chgData name="Tula Garry" userId="45dac55f-0752-433d-b693-54e24353e358" providerId="ADAL" clId="{8DA5D1DE-CFF0-4E29-BB53-0DE4558418F2}" dt="2023-06-28T02:34:14.297" v="1355" actId="20577"/>
        <pc:sldMkLst>
          <pc:docMk/>
          <pc:sldMk cId="640173741" sldId="343"/>
        </pc:sldMkLst>
        <pc:spChg chg="mod">
          <ac:chgData name="Tula Garry" userId="45dac55f-0752-433d-b693-54e24353e358" providerId="ADAL" clId="{8DA5D1DE-CFF0-4E29-BB53-0DE4558418F2}" dt="2023-06-28T02:23:33.288" v="1097" actId="6549"/>
          <ac:spMkLst>
            <pc:docMk/>
            <pc:sldMk cId="640173741" sldId="343"/>
            <ac:spMk id="2" creationId="{204CA8F3-1E97-AB18-8C3D-4F4AE7D0C230}"/>
          </ac:spMkLst>
        </pc:spChg>
        <pc:spChg chg="mod">
          <ac:chgData name="Tula Garry" userId="45dac55f-0752-433d-b693-54e24353e358" providerId="ADAL" clId="{8DA5D1DE-CFF0-4E29-BB53-0DE4558418F2}" dt="2023-06-28T02:34:14.297" v="1355" actId="20577"/>
          <ac:spMkLst>
            <pc:docMk/>
            <pc:sldMk cId="640173741" sldId="343"/>
            <ac:spMk id="3" creationId="{5E157A84-3763-B079-0279-3CECDF6363AC}"/>
          </ac:spMkLst>
        </pc:spChg>
      </pc:sldChg>
      <pc:sldChg chg="new del">
        <pc:chgData name="Tula Garry" userId="45dac55f-0752-433d-b693-54e24353e358" providerId="ADAL" clId="{8DA5D1DE-CFF0-4E29-BB53-0DE4558418F2}" dt="2023-06-27T00:24:16.590" v="717" actId="47"/>
        <pc:sldMkLst>
          <pc:docMk/>
          <pc:sldMk cId="2629790838" sldId="343"/>
        </pc:sldMkLst>
      </pc:sldChg>
      <pc:sldChg chg="modSp add mod">
        <pc:chgData name="Tula Garry" userId="45dac55f-0752-433d-b693-54e24353e358" providerId="ADAL" clId="{8DA5D1DE-CFF0-4E29-BB53-0DE4558418F2}" dt="2023-06-28T02:41:25.016" v="1497" actId="20577"/>
        <pc:sldMkLst>
          <pc:docMk/>
          <pc:sldMk cId="1647915982" sldId="344"/>
        </pc:sldMkLst>
        <pc:spChg chg="mod">
          <ac:chgData name="Tula Garry" userId="45dac55f-0752-433d-b693-54e24353e358" providerId="ADAL" clId="{8DA5D1DE-CFF0-4E29-BB53-0DE4558418F2}" dt="2023-06-28T02:41:25.016" v="1497" actId="20577"/>
          <ac:spMkLst>
            <pc:docMk/>
            <pc:sldMk cId="1647915982" sldId="344"/>
            <ac:spMk id="2" creationId="{204CA8F3-1E97-AB18-8C3D-4F4AE7D0C230}"/>
          </ac:spMkLst>
        </pc:spChg>
        <pc:spChg chg="mod">
          <ac:chgData name="Tula Garry" userId="45dac55f-0752-433d-b693-54e24353e358" providerId="ADAL" clId="{8DA5D1DE-CFF0-4E29-BB53-0DE4558418F2}" dt="2023-06-28T02:23:25.358" v="1096" actId="20577"/>
          <ac:spMkLst>
            <pc:docMk/>
            <pc:sldMk cId="1647915982" sldId="344"/>
            <ac:spMk id="3" creationId="{5E157A84-3763-B079-0279-3CECDF6363AC}"/>
          </ac:spMkLst>
        </pc:spChg>
      </pc:sldChg>
      <pc:sldChg chg="new del">
        <pc:chgData name="Tula Garry" userId="45dac55f-0752-433d-b693-54e24353e358" providerId="ADAL" clId="{8DA5D1DE-CFF0-4E29-BB53-0DE4558418F2}" dt="2023-06-27T00:24:17.361" v="718" actId="47"/>
        <pc:sldMkLst>
          <pc:docMk/>
          <pc:sldMk cId="2782620367" sldId="344"/>
        </pc:sldMkLst>
      </pc:sldChg>
      <pc:sldChg chg="modSp add mod">
        <pc:chgData name="Tula Garry" userId="45dac55f-0752-433d-b693-54e24353e358" providerId="ADAL" clId="{8DA5D1DE-CFF0-4E29-BB53-0DE4558418F2}" dt="2023-06-28T02:34:36.213" v="1358" actId="20577"/>
        <pc:sldMkLst>
          <pc:docMk/>
          <pc:sldMk cId="1189280126" sldId="345"/>
        </pc:sldMkLst>
        <pc:spChg chg="mod">
          <ac:chgData name="Tula Garry" userId="45dac55f-0752-433d-b693-54e24353e358" providerId="ADAL" clId="{8DA5D1DE-CFF0-4E29-BB53-0DE4558418F2}" dt="2023-06-28T02:26:25.785" v="1183" actId="6549"/>
          <ac:spMkLst>
            <pc:docMk/>
            <pc:sldMk cId="1189280126" sldId="345"/>
            <ac:spMk id="2" creationId="{204CA8F3-1E97-AB18-8C3D-4F4AE7D0C230}"/>
          </ac:spMkLst>
        </pc:spChg>
        <pc:spChg chg="mod">
          <ac:chgData name="Tula Garry" userId="45dac55f-0752-433d-b693-54e24353e358" providerId="ADAL" clId="{8DA5D1DE-CFF0-4E29-BB53-0DE4558418F2}" dt="2023-06-28T02:34:36.213" v="1358" actId="20577"/>
          <ac:spMkLst>
            <pc:docMk/>
            <pc:sldMk cId="1189280126" sldId="345"/>
            <ac:spMk id="3" creationId="{5E157A84-3763-B079-0279-3CECDF6363AC}"/>
          </ac:spMkLst>
        </pc:spChg>
      </pc:sldChg>
      <pc:sldChg chg="new del">
        <pc:chgData name="Tula Garry" userId="45dac55f-0752-433d-b693-54e24353e358" providerId="ADAL" clId="{8DA5D1DE-CFF0-4E29-BB53-0DE4558418F2}" dt="2023-06-27T00:24:18.907" v="719" actId="47"/>
        <pc:sldMkLst>
          <pc:docMk/>
          <pc:sldMk cId="2841365663" sldId="345"/>
        </pc:sldMkLst>
      </pc:sldChg>
      <pc:sldChg chg="modSp add mod">
        <pc:chgData name="Tula Garry" userId="45dac55f-0752-433d-b693-54e24353e358" providerId="ADAL" clId="{8DA5D1DE-CFF0-4E29-BB53-0DE4558418F2}" dt="2023-06-28T22:15:21.995" v="2159" actId="6549"/>
        <pc:sldMkLst>
          <pc:docMk/>
          <pc:sldMk cId="700645098" sldId="346"/>
        </pc:sldMkLst>
        <pc:spChg chg="mod">
          <ac:chgData name="Tula Garry" userId="45dac55f-0752-433d-b693-54e24353e358" providerId="ADAL" clId="{8DA5D1DE-CFF0-4E29-BB53-0DE4558418F2}" dt="2023-06-28T02:38:29.577" v="1476" actId="20577"/>
          <ac:spMkLst>
            <pc:docMk/>
            <pc:sldMk cId="700645098" sldId="346"/>
            <ac:spMk id="2" creationId="{204CA8F3-1E97-AB18-8C3D-4F4AE7D0C230}"/>
          </ac:spMkLst>
        </pc:spChg>
        <pc:spChg chg="mod">
          <ac:chgData name="Tula Garry" userId="45dac55f-0752-433d-b693-54e24353e358" providerId="ADAL" clId="{8DA5D1DE-CFF0-4E29-BB53-0DE4558418F2}" dt="2023-06-28T22:15:21.995" v="2159" actId="6549"/>
          <ac:spMkLst>
            <pc:docMk/>
            <pc:sldMk cId="700645098" sldId="346"/>
            <ac:spMk id="3" creationId="{5E157A84-3763-B079-0279-3CECDF6363AC}"/>
          </ac:spMkLst>
        </pc:spChg>
      </pc:sldChg>
      <pc:sldChg chg="modSp add del mod">
        <pc:chgData name="Tula Garry" userId="45dac55f-0752-433d-b693-54e24353e358" providerId="ADAL" clId="{8DA5D1DE-CFF0-4E29-BB53-0DE4558418F2}" dt="2023-06-28T02:39:00.640" v="1494" actId="47"/>
        <pc:sldMkLst>
          <pc:docMk/>
          <pc:sldMk cId="1826241160" sldId="347"/>
        </pc:sldMkLst>
        <pc:spChg chg="mod">
          <ac:chgData name="Tula Garry" userId="45dac55f-0752-433d-b693-54e24353e358" providerId="ADAL" clId="{8DA5D1DE-CFF0-4E29-BB53-0DE4558418F2}" dt="2023-06-28T02:27:42.534" v="1202" actId="20577"/>
          <ac:spMkLst>
            <pc:docMk/>
            <pc:sldMk cId="1826241160" sldId="347"/>
            <ac:spMk id="2" creationId="{204CA8F3-1E97-AB18-8C3D-4F4AE7D0C230}"/>
          </ac:spMkLst>
        </pc:spChg>
      </pc:sldChg>
      <pc:sldChg chg="modSp add mod">
        <pc:chgData name="Tula Garry" userId="45dac55f-0752-433d-b693-54e24353e358" providerId="ADAL" clId="{8DA5D1DE-CFF0-4E29-BB53-0DE4558418F2}" dt="2023-06-28T21:06:27.251" v="1998" actId="20577"/>
        <pc:sldMkLst>
          <pc:docMk/>
          <pc:sldMk cId="3892791832" sldId="348"/>
        </pc:sldMkLst>
        <pc:spChg chg="mod">
          <ac:chgData name="Tula Garry" userId="45dac55f-0752-433d-b693-54e24353e358" providerId="ADAL" clId="{8DA5D1DE-CFF0-4E29-BB53-0DE4558418F2}" dt="2023-06-28T02:28:28.472" v="1227" actId="20577"/>
          <ac:spMkLst>
            <pc:docMk/>
            <pc:sldMk cId="3892791832" sldId="348"/>
            <ac:spMk id="2" creationId="{204CA8F3-1E97-AB18-8C3D-4F4AE7D0C230}"/>
          </ac:spMkLst>
        </pc:spChg>
        <pc:spChg chg="mod">
          <ac:chgData name="Tula Garry" userId="45dac55f-0752-433d-b693-54e24353e358" providerId="ADAL" clId="{8DA5D1DE-CFF0-4E29-BB53-0DE4558418F2}" dt="2023-06-28T21:06:27.251" v="1998" actId="20577"/>
          <ac:spMkLst>
            <pc:docMk/>
            <pc:sldMk cId="3892791832" sldId="348"/>
            <ac:spMk id="3" creationId="{5E157A84-3763-B079-0279-3CECDF6363AC}"/>
          </ac:spMkLst>
        </pc:spChg>
      </pc:sldChg>
      <pc:sldChg chg="modSp add mod">
        <pc:chgData name="Tula Garry" userId="45dac55f-0752-433d-b693-54e24353e358" providerId="ADAL" clId="{8DA5D1DE-CFF0-4E29-BB53-0DE4558418F2}" dt="2023-06-28T02:36:02.326" v="1429" actId="6549"/>
        <pc:sldMkLst>
          <pc:docMk/>
          <pc:sldMk cId="2575891821" sldId="349"/>
        </pc:sldMkLst>
        <pc:spChg chg="mod">
          <ac:chgData name="Tula Garry" userId="45dac55f-0752-433d-b693-54e24353e358" providerId="ADAL" clId="{8DA5D1DE-CFF0-4E29-BB53-0DE4558418F2}" dt="2023-06-28T02:30:33.115" v="1278" actId="20577"/>
          <ac:spMkLst>
            <pc:docMk/>
            <pc:sldMk cId="2575891821" sldId="349"/>
            <ac:spMk id="2" creationId="{204CA8F3-1E97-AB18-8C3D-4F4AE7D0C230}"/>
          </ac:spMkLst>
        </pc:spChg>
        <pc:spChg chg="mod">
          <ac:chgData name="Tula Garry" userId="45dac55f-0752-433d-b693-54e24353e358" providerId="ADAL" clId="{8DA5D1DE-CFF0-4E29-BB53-0DE4558418F2}" dt="2023-06-28T02:36:02.326" v="1429" actId="6549"/>
          <ac:spMkLst>
            <pc:docMk/>
            <pc:sldMk cId="2575891821" sldId="349"/>
            <ac:spMk id="3" creationId="{5E157A84-3763-B079-0279-3CECDF6363AC}"/>
          </ac:spMkLst>
        </pc:spChg>
      </pc:sldChg>
      <pc:sldChg chg="modSp add mod">
        <pc:chgData name="Tula Garry" userId="45dac55f-0752-433d-b693-54e24353e358" providerId="ADAL" clId="{8DA5D1DE-CFF0-4E29-BB53-0DE4558418F2}" dt="2023-06-28T02:46:36.757" v="1601" actId="6549"/>
        <pc:sldMkLst>
          <pc:docMk/>
          <pc:sldMk cId="2223564374" sldId="350"/>
        </pc:sldMkLst>
        <pc:spChg chg="mod">
          <ac:chgData name="Tula Garry" userId="45dac55f-0752-433d-b693-54e24353e358" providerId="ADAL" clId="{8DA5D1DE-CFF0-4E29-BB53-0DE4558418F2}" dt="2023-06-28T02:42:52.882" v="1505" actId="20577"/>
          <ac:spMkLst>
            <pc:docMk/>
            <pc:sldMk cId="2223564374" sldId="350"/>
            <ac:spMk id="2" creationId="{204CA8F3-1E97-AB18-8C3D-4F4AE7D0C230}"/>
          </ac:spMkLst>
        </pc:spChg>
        <pc:spChg chg="mod">
          <ac:chgData name="Tula Garry" userId="45dac55f-0752-433d-b693-54e24353e358" providerId="ADAL" clId="{8DA5D1DE-CFF0-4E29-BB53-0DE4558418F2}" dt="2023-06-28T02:46:36.757" v="1601" actId="6549"/>
          <ac:spMkLst>
            <pc:docMk/>
            <pc:sldMk cId="2223564374" sldId="350"/>
            <ac:spMk id="3" creationId="{5E157A84-3763-B079-0279-3CECDF6363AC}"/>
          </ac:spMkLst>
        </pc:spChg>
      </pc:sldChg>
      <pc:sldChg chg="addSp delSp modSp add mod">
        <pc:chgData name="Tula Garry" userId="45dac55f-0752-433d-b693-54e24353e358" providerId="ADAL" clId="{8DA5D1DE-CFF0-4E29-BB53-0DE4558418F2}" dt="2023-06-28T03:51:48.068" v="1954" actId="1076"/>
        <pc:sldMkLst>
          <pc:docMk/>
          <pc:sldMk cId="2867871889" sldId="351"/>
        </pc:sldMkLst>
        <pc:spChg chg="add mod">
          <ac:chgData name="Tula Garry" userId="45dac55f-0752-433d-b693-54e24353e358" providerId="ADAL" clId="{8DA5D1DE-CFF0-4E29-BB53-0DE4558418F2}" dt="2023-06-28T03:51:42.387" v="1953" actId="255"/>
          <ac:spMkLst>
            <pc:docMk/>
            <pc:sldMk cId="2867871889" sldId="351"/>
            <ac:spMk id="3" creationId="{DEF8640F-695F-E356-335A-3E226321367F}"/>
          </ac:spMkLst>
        </pc:spChg>
        <pc:spChg chg="mod">
          <ac:chgData name="Tula Garry" userId="45dac55f-0752-433d-b693-54e24353e358" providerId="ADAL" clId="{8DA5D1DE-CFF0-4E29-BB53-0DE4558418F2}" dt="2023-06-28T03:48:37.284" v="1742" actId="6549"/>
          <ac:spMkLst>
            <pc:docMk/>
            <pc:sldMk cId="2867871889" sldId="351"/>
            <ac:spMk id="5" creationId="{E0C21132-7A8E-42D6-BA34-13C37CF4A341}"/>
          </ac:spMkLst>
        </pc:spChg>
        <pc:spChg chg="add mod">
          <ac:chgData name="Tula Garry" userId="45dac55f-0752-433d-b693-54e24353e358" providerId="ADAL" clId="{8DA5D1DE-CFF0-4E29-BB53-0DE4558418F2}" dt="2023-06-28T03:51:48.068" v="1954" actId="1076"/>
          <ac:spMkLst>
            <pc:docMk/>
            <pc:sldMk cId="2867871889" sldId="351"/>
            <ac:spMk id="6" creationId="{FBFC35DA-257B-F02B-9544-55F83FB049C5}"/>
          </ac:spMkLst>
        </pc:spChg>
        <pc:picChg chg="del">
          <ac:chgData name="Tula Garry" userId="45dac55f-0752-433d-b693-54e24353e358" providerId="ADAL" clId="{8DA5D1DE-CFF0-4E29-BB53-0DE4558418F2}" dt="2023-06-28T03:46:35.840" v="1681" actId="478"/>
          <ac:picMkLst>
            <pc:docMk/>
            <pc:sldMk cId="2867871889" sldId="351"/>
            <ac:picMk id="4" creationId="{02707FAD-29F8-B814-8F85-7CF4545D9582}"/>
          </ac:picMkLst>
        </pc:picChg>
      </pc:sldChg>
      <pc:sldChg chg="addSp delSp modSp new mod">
        <pc:chgData name="Tula Garry" userId="45dac55f-0752-433d-b693-54e24353e358" providerId="ADAL" clId="{8DA5D1DE-CFF0-4E29-BB53-0DE4558418F2}" dt="2023-06-28T22:59:50.472" v="2198" actId="20577"/>
        <pc:sldMkLst>
          <pc:docMk/>
          <pc:sldMk cId="656929838" sldId="352"/>
        </pc:sldMkLst>
        <pc:spChg chg="del">
          <ac:chgData name="Tula Garry" userId="45dac55f-0752-433d-b693-54e24353e358" providerId="ADAL" clId="{8DA5D1DE-CFF0-4E29-BB53-0DE4558418F2}" dt="2023-06-28T22:55:02.439" v="2162" actId="478"/>
          <ac:spMkLst>
            <pc:docMk/>
            <pc:sldMk cId="656929838" sldId="352"/>
            <ac:spMk id="2" creationId="{996271C3-92EB-DCCA-3296-08BE6A8F5C96}"/>
          </ac:spMkLst>
        </pc:spChg>
        <pc:spChg chg="del">
          <ac:chgData name="Tula Garry" userId="45dac55f-0752-433d-b693-54e24353e358" providerId="ADAL" clId="{8DA5D1DE-CFF0-4E29-BB53-0DE4558418F2}" dt="2023-06-28T22:55:00.512" v="2161" actId="478"/>
          <ac:spMkLst>
            <pc:docMk/>
            <pc:sldMk cId="656929838" sldId="352"/>
            <ac:spMk id="3" creationId="{B87D323E-A9BC-4B98-6062-51819B55F06D}"/>
          </ac:spMkLst>
        </pc:spChg>
        <pc:spChg chg="add mod">
          <ac:chgData name="Tula Garry" userId="45dac55f-0752-433d-b693-54e24353e358" providerId="ADAL" clId="{8DA5D1DE-CFF0-4E29-BB53-0DE4558418F2}" dt="2023-06-28T22:59:50.472" v="2198" actId="20577"/>
          <ac:spMkLst>
            <pc:docMk/>
            <pc:sldMk cId="656929838" sldId="352"/>
            <ac:spMk id="4" creationId="{D18B73AC-7AD0-FBEB-ACC0-C7C9BAEAFD8A}"/>
          </ac:spMkLst>
        </pc:spChg>
      </pc:sldChg>
    </pc:docChg>
  </pc:docChgLst>
  <pc:docChgLst>
    <pc:chgData name="Cathy Adank" userId="S::cathy.adank@publicservice.govt.nz::eae75331-d0b1-446c-b321-9bcfc157346f" providerId="AD" clId="Web-{9C2E895E-236B-E23F-0BD1-6EA7143CBBAE}"/>
    <pc:docChg chg="modSld">
      <pc:chgData name="Cathy Adank" userId="S::cathy.adank@publicservice.govt.nz::eae75331-d0b1-446c-b321-9bcfc157346f" providerId="AD" clId="Web-{9C2E895E-236B-E23F-0BD1-6EA7143CBBAE}" dt="2023-06-28T03:02:07.400" v="0" actId="1076"/>
      <pc:docMkLst>
        <pc:docMk/>
      </pc:docMkLst>
      <pc:sldChg chg="modSp">
        <pc:chgData name="Cathy Adank" userId="S::cathy.adank@publicservice.govt.nz::eae75331-d0b1-446c-b321-9bcfc157346f" providerId="AD" clId="Web-{9C2E895E-236B-E23F-0BD1-6EA7143CBBAE}" dt="2023-06-28T03:02:07.400" v="0" actId="1076"/>
        <pc:sldMkLst>
          <pc:docMk/>
          <pc:sldMk cId="1232574466" sldId="316"/>
        </pc:sldMkLst>
        <pc:spChg chg="mod">
          <ac:chgData name="Cathy Adank" userId="S::cathy.adank@publicservice.govt.nz::eae75331-d0b1-446c-b321-9bcfc157346f" providerId="AD" clId="Web-{9C2E895E-236B-E23F-0BD1-6EA7143CBBAE}" dt="2023-06-28T03:02:07.400" v="0" actId="1076"/>
          <ac:spMkLst>
            <pc:docMk/>
            <pc:sldMk cId="1232574466" sldId="316"/>
            <ac:spMk id="3" creationId="{022853A1-7CAD-C301-42B1-A495D0712381}"/>
          </ac:spMkLst>
        </pc:spChg>
      </pc:sldChg>
    </pc:docChg>
  </pc:docChgLst>
  <pc:docChgLst>
    <pc:chgData name="Tula Garry" userId="45dac55f-0752-433d-b693-54e24353e358" providerId="ADAL" clId="{DDA9A423-A20E-4A1D-9C0F-DA5E4522900B}"/>
    <pc:docChg chg="undo custSel addSld delSld modSld delMainMaster">
      <pc:chgData name="Tula Garry" userId="45dac55f-0752-433d-b693-54e24353e358" providerId="ADAL" clId="{DDA9A423-A20E-4A1D-9C0F-DA5E4522900B}" dt="2023-05-17T04:31:54.866" v="352"/>
      <pc:docMkLst>
        <pc:docMk/>
      </pc:docMkLst>
      <pc:sldChg chg="del">
        <pc:chgData name="Tula Garry" userId="45dac55f-0752-433d-b693-54e24353e358" providerId="ADAL" clId="{DDA9A423-A20E-4A1D-9C0F-DA5E4522900B}" dt="2023-05-17T04:10:20.793" v="2" actId="47"/>
        <pc:sldMkLst>
          <pc:docMk/>
          <pc:sldMk cId="0" sldId="258"/>
        </pc:sldMkLst>
      </pc:sldChg>
      <pc:sldChg chg="del">
        <pc:chgData name="Tula Garry" userId="45dac55f-0752-433d-b693-54e24353e358" providerId="ADAL" clId="{DDA9A423-A20E-4A1D-9C0F-DA5E4522900B}" dt="2023-05-17T04:10:20.793" v="2" actId="47"/>
        <pc:sldMkLst>
          <pc:docMk/>
          <pc:sldMk cId="0" sldId="262"/>
        </pc:sldMkLst>
      </pc:sldChg>
      <pc:sldChg chg="del">
        <pc:chgData name="Tula Garry" userId="45dac55f-0752-433d-b693-54e24353e358" providerId="ADAL" clId="{DDA9A423-A20E-4A1D-9C0F-DA5E4522900B}" dt="2023-05-17T04:10:20.793" v="2" actId="47"/>
        <pc:sldMkLst>
          <pc:docMk/>
          <pc:sldMk cId="0" sldId="263"/>
        </pc:sldMkLst>
      </pc:sldChg>
      <pc:sldChg chg="del">
        <pc:chgData name="Tula Garry" userId="45dac55f-0752-433d-b693-54e24353e358" providerId="ADAL" clId="{DDA9A423-A20E-4A1D-9C0F-DA5E4522900B}" dt="2023-05-17T04:10:20.793" v="2" actId="47"/>
        <pc:sldMkLst>
          <pc:docMk/>
          <pc:sldMk cId="0" sldId="264"/>
        </pc:sldMkLst>
      </pc:sldChg>
      <pc:sldChg chg="del">
        <pc:chgData name="Tula Garry" userId="45dac55f-0752-433d-b693-54e24353e358" providerId="ADAL" clId="{DDA9A423-A20E-4A1D-9C0F-DA5E4522900B}" dt="2023-05-17T04:10:20.793" v="2" actId="47"/>
        <pc:sldMkLst>
          <pc:docMk/>
          <pc:sldMk cId="0" sldId="265"/>
        </pc:sldMkLst>
      </pc:sldChg>
      <pc:sldChg chg="del">
        <pc:chgData name="Tula Garry" userId="45dac55f-0752-433d-b693-54e24353e358" providerId="ADAL" clId="{DDA9A423-A20E-4A1D-9C0F-DA5E4522900B}" dt="2023-05-17T04:10:20.793" v="2" actId="47"/>
        <pc:sldMkLst>
          <pc:docMk/>
          <pc:sldMk cId="0" sldId="267"/>
        </pc:sldMkLst>
      </pc:sldChg>
      <pc:sldChg chg="del">
        <pc:chgData name="Tula Garry" userId="45dac55f-0752-433d-b693-54e24353e358" providerId="ADAL" clId="{DDA9A423-A20E-4A1D-9C0F-DA5E4522900B}" dt="2023-05-17T04:10:20.793" v="2" actId="47"/>
        <pc:sldMkLst>
          <pc:docMk/>
          <pc:sldMk cId="0" sldId="269"/>
        </pc:sldMkLst>
      </pc:sldChg>
      <pc:sldChg chg="addSp delSp modSp mod modNotesTx">
        <pc:chgData name="Tula Garry" userId="45dac55f-0752-433d-b693-54e24353e358" providerId="ADAL" clId="{DDA9A423-A20E-4A1D-9C0F-DA5E4522900B}" dt="2023-05-17T04:28:16.979" v="320" actId="20577"/>
        <pc:sldMkLst>
          <pc:docMk/>
          <pc:sldMk cId="1687953620" sldId="270"/>
        </pc:sldMkLst>
        <pc:spChg chg="mod">
          <ac:chgData name="Tula Garry" userId="45dac55f-0752-433d-b693-54e24353e358" providerId="ADAL" clId="{DDA9A423-A20E-4A1D-9C0F-DA5E4522900B}" dt="2023-05-17T04:28:16.979" v="320" actId="20577"/>
          <ac:spMkLst>
            <pc:docMk/>
            <pc:sldMk cId="1687953620" sldId="270"/>
            <ac:spMk id="2" creationId="{2593DB23-BE38-4DD0-8388-0080881AE5D5}"/>
          </ac:spMkLst>
        </pc:spChg>
        <pc:spChg chg="del">
          <ac:chgData name="Tula Garry" userId="45dac55f-0752-433d-b693-54e24353e358" providerId="ADAL" clId="{DDA9A423-A20E-4A1D-9C0F-DA5E4522900B}" dt="2023-05-17T04:10:31.161" v="4" actId="478"/>
          <ac:spMkLst>
            <pc:docMk/>
            <pc:sldMk cId="1687953620" sldId="270"/>
            <ac:spMk id="3" creationId="{BD59BC3A-AD83-466B-B777-B55E9A716503}"/>
          </ac:spMkLst>
        </pc:spChg>
        <pc:spChg chg="add del mod">
          <ac:chgData name="Tula Garry" userId="45dac55f-0752-433d-b693-54e24353e358" providerId="ADAL" clId="{DDA9A423-A20E-4A1D-9C0F-DA5E4522900B}" dt="2023-05-17T04:10:37.693" v="6" actId="478"/>
          <ac:spMkLst>
            <pc:docMk/>
            <pc:sldMk cId="1687953620" sldId="270"/>
            <ac:spMk id="7" creationId="{3B87B3A8-284C-0765-8164-F60711E664A7}"/>
          </ac:spMkLst>
        </pc:spChg>
        <pc:picChg chg="del">
          <ac:chgData name="Tula Garry" userId="45dac55f-0752-433d-b693-54e24353e358" providerId="ADAL" clId="{DDA9A423-A20E-4A1D-9C0F-DA5E4522900B}" dt="2023-05-17T04:10:33.750" v="5" actId="478"/>
          <ac:picMkLst>
            <pc:docMk/>
            <pc:sldMk cId="1687953620" sldId="270"/>
            <ac:picMk id="4" creationId="{9D568CCB-AE54-B5A5-C0F0-25E93F3BCDF5}"/>
          </ac:picMkLst>
        </pc:picChg>
        <pc:picChg chg="del">
          <ac:chgData name="Tula Garry" userId="45dac55f-0752-433d-b693-54e24353e358" providerId="ADAL" clId="{DDA9A423-A20E-4A1D-9C0F-DA5E4522900B}" dt="2023-05-17T04:10:27.357" v="3" actId="478"/>
          <ac:picMkLst>
            <pc:docMk/>
            <pc:sldMk cId="1687953620" sldId="270"/>
            <ac:picMk id="6" creationId="{5E6643D1-0004-BEB5-C10D-7FBA15ADD128}"/>
          </ac:picMkLst>
        </pc:picChg>
      </pc:sldChg>
      <pc:sldChg chg="del">
        <pc:chgData name="Tula Garry" userId="45dac55f-0752-433d-b693-54e24353e358" providerId="ADAL" clId="{DDA9A423-A20E-4A1D-9C0F-DA5E4522900B}" dt="2023-05-17T04:10:20.793" v="2" actId="47"/>
        <pc:sldMkLst>
          <pc:docMk/>
          <pc:sldMk cId="0" sldId="271"/>
        </pc:sldMkLst>
      </pc:sldChg>
      <pc:sldChg chg="new del">
        <pc:chgData name="Tula Garry" userId="45dac55f-0752-433d-b693-54e24353e358" providerId="ADAL" clId="{DDA9A423-A20E-4A1D-9C0F-DA5E4522900B}" dt="2023-05-17T04:12:58.721" v="90" actId="47"/>
        <pc:sldMkLst>
          <pc:docMk/>
          <pc:sldMk cId="1375195324" sldId="271"/>
        </pc:sldMkLst>
      </pc:sldChg>
      <pc:sldChg chg="del">
        <pc:chgData name="Tula Garry" userId="45dac55f-0752-433d-b693-54e24353e358" providerId="ADAL" clId="{DDA9A423-A20E-4A1D-9C0F-DA5E4522900B}" dt="2023-05-17T04:10:20.793" v="2" actId="47"/>
        <pc:sldMkLst>
          <pc:docMk/>
          <pc:sldMk cId="0" sldId="272"/>
        </pc:sldMkLst>
      </pc:sldChg>
      <pc:sldChg chg="del">
        <pc:chgData name="Tula Garry" userId="45dac55f-0752-433d-b693-54e24353e358" providerId="ADAL" clId="{DDA9A423-A20E-4A1D-9C0F-DA5E4522900B}" dt="2023-05-17T04:10:20.793" v="2" actId="47"/>
        <pc:sldMkLst>
          <pc:docMk/>
          <pc:sldMk cId="3364071762" sldId="276"/>
        </pc:sldMkLst>
      </pc:sldChg>
      <pc:sldChg chg="del">
        <pc:chgData name="Tula Garry" userId="45dac55f-0752-433d-b693-54e24353e358" providerId="ADAL" clId="{DDA9A423-A20E-4A1D-9C0F-DA5E4522900B}" dt="2023-05-17T04:10:20.793" v="2" actId="47"/>
        <pc:sldMkLst>
          <pc:docMk/>
          <pc:sldMk cId="2837680665" sldId="277"/>
        </pc:sldMkLst>
      </pc:sldChg>
      <pc:sldChg chg="del">
        <pc:chgData name="Tula Garry" userId="45dac55f-0752-433d-b693-54e24353e358" providerId="ADAL" clId="{DDA9A423-A20E-4A1D-9C0F-DA5E4522900B}" dt="2023-05-17T04:10:20.793" v="2" actId="47"/>
        <pc:sldMkLst>
          <pc:docMk/>
          <pc:sldMk cId="1891648526" sldId="278"/>
        </pc:sldMkLst>
      </pc:sldChg>
      <pc:sldChg chg="del">
        <pc:chgData name="Tula Garry" userId="45dac55f-0752-433d-b693-54e24353e358" providerId="ADAL" clId="{DDA9A423-A20E-4A1D-9C0F-DA5E4522900B}" dt="2023-05-17T04:10:13.308" v="0" actId="47"/>
        <pc:sldMkLst>
          <pc:docMk/>
          <pc:sldMk cId="1734756288" sldId="296"/>
        </pc:sldMkLst>
      </pc:sldChg>
      <pc:sldChg chg="addSp delSp modSp add mod addCm modCm">
        <pc:chgData name="Tula Garry" userId="45dac55f-0752-433d-b693-54e24353e358" providerId="ADAL" clId="{DDA9A423-A20E-4A1D-9C0F-DA5E4522900B}" dt="2023-05-17T04:28:54.148" v="326" actId="6549"/>
        <pc:sldMkLst>
          <pc:docMk/>
          <pc:sldMk cId="1363515640" sldId="312"/>
        </pc:sldMkLst>
        <pc:spChg chg="add mod">
          <ac:chgData name="Tula Garry" userId="45dac55f-0752-433d-b693-54e24353e358" providerId="ADAL" clId="{DDA9A423-A20E-4A1D-9C0F-DA5E4522900B}" dt="2023-05-17T04:27:24.265" v="287" actId="1076"/>
          <ac:spMkLst>
            <pc:docMk/>
            <pc:sldMk cId="1363515640" sldId="312"/>
            <ac:spMk id="3" creationId="{022853A1-7CAD-C301-42B1-A495D0712381}"/>
          </ac:spMkLst>
        </pc:spChg>
        <pc:spChg chg="mod">
          <ac:chgData name="Tula Garry" userId="45dac55f-0752-433d-b693-54e24353e358" providerId="ADAL" clId="{DDA9A423-A20E-4A1D-9C0F-DA5E4522900B}" dt="2023-05-17T04:28:54.148" v="326" actId="6549"/>
          <ac:spMkLst>
            <pc:docMk/>
            <pc:sldMk cId="1363515640" sldId="312"/>
            <ac:spMk id="5" creationId="{E0C21132-7A8E-42D6-BA34-13C37CF4A341}"/>
          </ac:spMkLst>
        </pc:spChg>
        <pc:spChg chg="mod">
          <ac:chgData name="Tula Garry" userId="45dac55f-0752-433d-b693-54e24353e358" providerId="ADAL" clId="{DDA9A423-A20E-4A1D-9C0F-DA5E4522900B}" dt="2023-05-17T04:27:53.287" v="308" actId="20577"/>
          <ac:spMkLst>
            <pc:docMk/>
            <pc:sldMk cId="1363515640" sldId="312"/>
            <ac:spMk id="8" creationId="{4E9BF041-9975-4F0C-9051-DB9ADECC009E}"/>
          </ac:spMkLst>
        </pc:spChg>
        <pc:picChg chg="del mod">
          <ac:chgData name="Tula Garry" userId="45dac55f-0752-433d-b693-54e24353e358" providerId="ADAL" clId="{DDA9A423-A20E-4A1D-9C0F-DA5E4522900B}" dt="2023-05-17T04:15:41.682" v="95" actId="478"/>
          <ac:picMkLst>
            <pc:docMk/>
            <pc:sldMk cId="1363515640" sldId="312"/>
            <ac:picMk id="2" creationId="{289F21F0-69F7-5107-4E83-445F5DD6090C}"/>
          </ac:picMkLst>
        </pc:picChg>
        <pc:extLst>
          <p:ext xmlns:p="http://schemas.openxmlformats.org/presentationml/2006/main" uri="{D6D511B9-2390-475A-947B-AFAB55BFBCF1}">
            <pc226:cmChg xmlns:pc226="http://schemas.microsoft.com/office/powerpoint/2022/06/main/command" chg="add">
              <pc226:chgData name="Tula Garry" userId="45dac55f-0752-433d-b693-54e24353e358" providerId="ADAL" clId="{DDA9A423-A20E-4A1D-9C0F-DA5E4522900B}" dt="2023-05-17T04:20:58.264" v="207"/>
              <pc2:cmMkLst xmlns:pc2="http://schemas.microsoft.com/office/powerpoint/2019/9/main/command">
                <pc:docMk/>
                <pc:sldMk cId="1363515640" sldId="312"/>
                <pc2:cmMk id="{1C900936-C2F9-4629-B895-7796D3A98EAE}"/>
              </pc2:cmMkLst>
            </pc226:cmChg>
            <pc226:cmChg xmlns:pc226="http://schemas.microsoft.com/office/powerpoint/2022/06/main/command" chg="add mod">
              <pc226:chgData name="Tula Garry" userId="45dac55f-0752-433d-b693-54e24353e358" providerId="ADAL" clId="{DDA9A423-A20E-4A1D-9C0F-DA5E4522900B}" dt="2023-05-17T04:21:13.450" v="208"/>
              <pc2:cmMkLst xmlns:pc2="http://schemas.microsoft.com/office/powerpoint/2019/9/main/command">
                <pc:docMk/>
                <pc:sldMk cId="1363515640" sldId="312"/>
                <pc2:cmMk id="{519740C5-C06D-4690-88ED-AB4F52DC3E02}"/>
              </pc2:cmMkLst>
            </pc226:cmChg>
          </p:ext>
        </pc:extLst>
      </pc:sldChg>
      <pc:sldChg chg="add del">
        <pc:chgData name="Tula Garry" userId="45dac55f-0752-433d-b693-54e24353e358" providerId="ADAL" clId="{DDA9A423-A20E-4A1D-9C0F-DA5E4522900B}" dt="2023-05-17T04:19:23.526" v="204" actId="47"/>
        <pc:sldMkLst>
          <pc:docMk/>
          <pc:sldMk cId="1386949387" sldId="313"/>
        </pc:sldMkLst>
      </pc:sldChg>
      <pc:sldChg chg="add del">
        <pc:chgData name="Tula Garry" userId="45dac55f-0752-433d-b693-54e24353e358" providerId="ADAL" clId="{DDA9A423-A20E-4A1D-9C0F-DA5E4522900B}" dt="2023-05-17T04:16:02.026" v="115" actId="47"/>
        <pc:sldMkLst>
          <pc:docMk/>
          <pc:sldMk cId="1898170437" sldId="313"/>
        </pc:sldMkLst>
      </pc:sldChg>
      <pc:sldChg chg="modSp add mod">
        <pc:chgData name="Tula Garry" userId="45dac55f-0752-433d-b693-54e24353e358" providerId="ADAL" clId="{DDA9A423-A20E-4A1D-9C0F-DA5E4522900B}" dt="2023-05-17T04:29:04.800" v="340" actId="20577"/>
        <pc:sldMkLst>
          <pc:docMk/>
          <pc:sldMk cId="1038321516" sldId="314"/>
        </pc:sldMkLst>
        <pc:spChg chg="mod">
          <ac:chgData name="Tula Garry" userId="45dac55f-0752-433d-b693-54e24353e358" providerId="ADAL" clId="{DDA9A423-A20E-4A1D-9C0F-DA5E4522900B}" dt="2023-05-17T04:26:14.924" v="262" actId="6549"/>
          <ac:spMkLst>
            <pc:docMk/>
            <pc:sldMk cId="1038321516" sldId="314"/>
            <ac:spMk id="3" creationId="{022853A1-7CAD-C301-42B1-A495D0712381}"/>
          </ac:spMkLst>
        </pc:spChg>
        <pc:spChg chg="mod">
          <ac:chgData name="Tula Garry" userId="45dac55f-0752-433d-b693-54e24353e358" providerId="ADAL" clId="{DDA9A423-A20E-4A1D-9C0F-DA5E4522900B}" dt="2023-05-17T04:29:04.800" v="340" actId="20577"/>
          <ac:spMkLst>
            <pc:docMk/>
            <pc:sldMk cId="1038321516" sldId="314"/>
            <ac:spMk id="5" creationId="{E0C21132-7A8E-42D6-BA34-13C37CF4A341}"/>
          </ac:spMkLst>
        </pc:spChg>
        <pc:spChg chg="mod">
          <ac:chgData name="Tula Garry" userId="45dac55f-0752-433d-b693-54e24353e358" providerId="ADAL" clId="{DDA9A423-A20E-4A1D-9C0F-DA5E4522900B}" dt="2023-05-17T04:26:57.998" v="284" actId="12"/>
          <ac:spMkLst>
            <pc:docMk/>
            <pc:sldMk cId="1038321516" sldId="314"/>
            <ac:spMk id="8" creationId="{4E9BF041-9975-4F0C-9051-DB9ADECC009E}"/>
          </ac:spMkLst>
        </pc:spChg>
      </pc:sldChg>
      <pc:sldChg chg="add del">
        <pc:chgData name="Tula Garry" userId="45dac55f-0752-433d-b693-54e24353e358" providerId="ADAL" clId="{DDA9A423-A20E-4A1D-9C0F-DA5E4522900B}" dt="2023-05-17T04:16:03.474" v="116" actId="47"/>
        <pc:sldMkLst>
          <pc:docMk/>
          <pc:sldMk cId="2354365148" sldId="314"/>
        </pc:sldMkLst>
      </pc:sldChg>
      <pc:sldChg chg="delSp modSp add mod addCm">
        <pc:chgData name="Tula Garry" userId="45dac55f-0752-433d-b693-54e24353e358" providerId="ADAL" clId="{DDA9A423-A20E-4A1D-9C0F-DA5E4522900B}" dt="2023-05-17T04:31:54.866" v="352"/>
        <pc:sldMkLst>
          <pc:docMk/>
          <pc:sldMk cId="3080178991" sldId="315"/>
        </pc:sldMkLst>
        <pc:spChg chg="del">
          <ac:chgData name="Tula Garry" userId="45dac55f-0752-433d-b693-54e24353e358" providerId="ADAL" clId="{DDA9A423-A20E-4A1D-9C0F-DA5E4522900B}" dt="2023-05-17T04:19:19.617" v="203" actId="478"/>
          <ac:spMkLst>
            <pc:docMk/>
            <pc:sldMk cId="3080178991" sldId="315"/>
            <ac:spMk id="3" creationId="{022853A1-7CAD-C301-42B1-A495D0712381}"/>
          </ac:spMkLst>
        </pc:spChg>
        <pc:spChg chg="mod">
          <ac:chgData name="Tula Garry" userId="45dac55f-0752-433d-b693-54e24353e358" providerId="ADAL" clId="{DDA9A423-A20E-4A1D-9C0F-DA5E4522900B}" dt="2023-05-17T04:29:33.182" v="351" actId="20577"/>
          <ac:spMkLst>
            <pc:docMk/>
            <pc:sldMk cId="3080178991" sldId="315"/>
            <ac:spMk id="5" creationId="{E0C21132-7A8E-42D6-BA34-13C37CF4A341}"/>
          </ac:spMkLst>
        </pc:spChg>
        <pc:spChg chg="mod">
          <ac:chgData name="Tula Garry" userId="45dac55f-0752-433d-b693-54e24353e358" providerId="ADAL" clId="{DDA9A423-A20E-4A1D-9C0F-DA5E4522900B}" dt="2023-05-17T04:19:15.651" v="202" actId="20577"/>
          <ac:spMkLst>
            <pc:docMk/>
            <pc:sldMk cId="3080178991" sldId="315"/>
            <ac:spMk id="8" creationId="{4E9BF041-9975-4F0C-9051-DB9ADECC009E}"/>
          </ac:spMkLst>
        </pc:spChg>
        <pc:extLst>
          <p:ext xmlns:p="http://schemas.openxmlformats.org/presentationml/2006/main" uri="{D6D511B9-2390-475A-947B-AFAB55BFBCF1}">
            <pc226:cmChg xmlns:pc226="http://schemas.microsoft.com/office/powerpoint/2022/06/main/command" chg="add">
              <pc226:chgData name="Tula Garry" userId="45dac55f-0752-433d-b693-54e24353e358" providerId="ADAL" clId="{DDA9A423-A20E-4A1D-9C0F-DA5E4522900B}" dt="2023-05-17T04:31:54.866" v="352"/>
              <pc2:cmMkLst xmlns:pc2="http://schemas.microsoft.com/office/powerpoint/2019/9/main/command">
                <pc:docMk/>
                <pc:sldMk cId="3080178991" sldId="315"/>
                <pc2:cmMk id="{A8827913-61A9-4048-B076-6F86BA86F190}"/>
              </pc2:cmMkLst>
            </pc226:cmChg>
          </p:ext>
        </pc:extLst>
      </pc:sldChg>
      <pc:sldChg chg="modSp add mod">
        <pc:chgData name="Tula Garry" userId="45dac55f-0752-433d-b693-54e24353e358" providerId="ADAL" clId="{DDA9A423-A20E-4A1D-9C0F-DA5E4522900B}" dt="2023-05-17T04:21:22.483" v="209" actId="20577"/>
        <pc:sldMkLst>
          <pc:docMk/>
          <pc:sldMk cId="1232574466" sldId="316"/>
        </pc:sldMkLst>
        <pc:spChg chg="mod">
          <ac:chgData name="Tula Garry" userId="45dac55f-0752-433d-b693-54e24353e358" providerId="ADAL" clId="{DDA9A423-A20E-4A1D-9C0F-DA5E4522900B}" dt="2023-05-17T04:21:22.483" v="209" actId="20577"/>
          <ac:spMkLst>
            <pc:docMk/>
            <pc:sldMk cId="1232574466" sldId="316"/>
            <ac:spMk id="5" creationId="{E0C21132-7A8E-42D6-BA34-13C37CF4A341}"/>
          </ac:spMkLst>
        </pc:spChg>
      </pc:sldChg>
      <pc:sldChg chg="modSp add mod">
        <pc:chgData name="Tula Garry" userId="45dac55f-0752-433d-b693-54e24353e358" providerId="ADAL" clId="{DDA9A423-A20E-4A1D-9C0F-DA5E4522900B}" dt="2023-05-17T04:21:26.501" v="210" actId="20577"/>
        <pc:sldMkLst>
          <pc:docMk/>
          <pc:sldMk cId="637582676" sldId="317"/>
        </pc:sldMkLst>
        <pc:spChg chg="mod">
          <ac:chgData name="Tula Garry" userId="45dac55f-0752-433d-b693-54e24353e358" providerId="ADAL" clId="{DDA9A423-A20E-4A1D-9C0F-DA5E4522900B}" dt="2023-05-17T04:21:26.501" v="210" actId="20577"/>
          <ac:spMkLst>
            <pc:docMk/>
            <pc:sldMk cId="637582676" sldId="317"/>
            <ac:spMk id="5" creationId="{E0C21132-7A8E-42D6-BA34-13C37CF4A341}"/>
          </ac:spMkLst>
        </pc:spChg>
      </pc:sldChg>
      <pc:sldChg chg="modSp add mod">
        <pc:chgData name="Tula Garry" userId="45dac55f-0752-433d-b693-54e24353e358" providerId="ADAL" clId="{DDA9A423-A20E-4A1D-9C0F-DA5E4522900B}" dt="2023-05-17T04:21:30.373" v="211" actId="20577"/>
        <pc:sldMkLst>
          <pc:docMk/>
          <pc:sldMk cId="2338894961" sldId="318"/>
        </pc:sldMkLst>
        <pc:spChg chg="mod">
          <ac:chgData name="Tula Garry" userId="45dac55f-0752-433d-b693-54e24353e358" providerId="ADAL" clId="{DDA9A423-A20E-4A1D-9C0F-DA5E4522900B}" dt="2023-05-17T04:21:30.373" v="211" actId="20577"/>
          <ac:spMkLst>
            <pc:docMk/>
            <pc:sldMk cId="2338894961" sldId="318"/>
            <ac:spMk id="5" creationId="{E0C21132-7A8E-42D6-BA34-13C37CF4A341}"/>
          </ac:spMkLst>
        </pc:spChg>
      </pc:sldChg>
      <pc:sldChg chg="del">
        <pc:chgData name="Tula Garry" userId="45dac55f-0752-433d-b693-54e24353e358" providerId="ADAL" clId="{DDA9A423-A20E-4A1D-9C0F-DA5E4522900B}" dt="2023-05-17T04:10:20.793" v="2" actId="47"/>
        <pc:sldMkLst>
          <pc:docMk/>
          <pc:sldMk cId="125370099" sldId="398"/>
        </pc:sldMkLst>
      </pc:sldChg>
      <pc:sldChg chg="del">
        <pc:chgData name="Tula Garry" userId="45dac55f-0752-433d-b693-54e24353e358" providerId="ADAL" clId="{DDA9A423-A20E-4A1D-9C0F-DA5E4522900B}" dt="2023-05-17T04:10:14.165" v="1" actId="47"/>
        <pc:sldMkLst>
          <pc:docMk/>
          <pc:sldMk cId="3895937651" sldId="399"/>
        </pc:sldMkLst>
      </pc:sldChg>
      <pc:sldChg chg="del">
        <pc:chgData name="Tula Garry" userId="45dac55f-0752-433d-b693-54e24353e358" providerId="ADAL" clId="{DDA9A423-A20E-4A1D-9C0F-DA5E4522900B}" dt="2023-05-17T04:10:20.793" v="2" actId="47"/>
        <pc:sldMkLst>
          <pc:docMk/>
          <pc:sldMk cId="701361949" sldId="402"/>
        </pc:sldMkLst>
      </pc:sldChg>
      <pc:sldChg chg="del">
        <pc:chgData name="Tula Garry" userId="45dac55f-0752-433d-b693-54e24353e358" providerId="ADAL" clId="{DDA9A423-A20E-4A1D-9C0F-DA5E4522900B}" dt="2023-05-17T04:10:20.793" v="2" actId="47"/>
        <pc:sldMkLst>
          <pc:docMk/>
          <pc:sldMk cId="1109253197" sldId="404"/>
        </pc:sldMkLst>
      </pc:sldChg>
      <pc:sldChg chg="del">
        <pc:chgData name="Tula Garry" userId="45dac55f-0752-433d-b693-54e24353e358" providerId="ADAL" clId="{DDA9A423-A20E-4A1D-9C0F-DA5E4522900B}" dt="2023-05-17T04:10:20.793" v="2" actId="47"/>
        <pc:sldMkLst>
          <pc:docMk/>
          <pc:sldMk cId="865318525" sldId="405"/>
        </pc:sldMkLst>
      </pc:sldChg>
      <pc:sldChg chg="del">
        <pc:chgData name="Tula Garry" userId="45dac55f-0752-433d-b693-54e24353e358" providerId="ADAL" clId="{DDA9A423-A20E-4A1D-9C0F-DA5E4522900B}" dt="2023-05-17T04:10:20.793" v="2" actId="47"/>
        <pc:sldMkLst>
          <pc:docMk/>
          <pc:sldMk cId="3611634020" sldId="408"/>
        </pc:sldMkLst>
      </pc:sldChg>
      <pc:sldChg chg="del">
        <pc:chgData name="Tula Garry" userId="45dac55f-0752-433d-b693-54e24353e358" providerId="ADAL" clId="{DDA9A423-A20E-4A1D-9C0F-DA5E4522900B}" dt="2023-05-17T04:10:20.793" v="2" actId="47"/>
        <pc:sldMkLst>
          <pc:docMk/>
          <pc:sldMk cId="3176520778" sldId="409"/>
        </pc:sldMkLst>
      </pc:sldChg>
      <pc:sldChg chg="del">
        <pc:chgData name="Tula Garry" userId="45dac55f-0752-433d-b693-54e24353e358" providerId="ADAL" clId="{DDA9A423-A20E-4A1D-9C0F-DA5E4522900B}" dt="2023-05-17T04:10:20.793" v="2" actId="47"/>
        <pc:sldMkLst>
          <pc:docMk/>
          <pc:sldMk cId="3342101505" sldId="410"/>
        </pc:sldMkLst>
      </pc:sldChg>
      <pc:sldChg chg="del">
        <pc:chgData name="Tula Garry" userId="45dac55f-0752-433d-b693-54e24353e358" providerId="ADAL" clId="{DDA9A423-A20E-4A1D-9C0F-DA5E4522900B}" dt="2023-05-17T04:10:20.793" v="2" actId="47"/>
        <pc:sldMkLst>
          <pc:docMk/>
          <pc:sldMk cId="3027831393" sldId="412"/>
        </pc:sldMkLst>
      </pc:sldChg>
      <pc:sldChg chg="del">
        <pc:chgData name="Tula Garry" userId="45dac55f-0752-433d-b693-54e24353e358" providerId="ADAL" clId="{DDA9A423-A20E-4A1D-9C0F-DA5E4522900B}" dt="2023-05-17T04:10:20.793" v="2" actId="47"/>
        <pc:sldMkLst>
          <pc:docMk/>
          <pc:sldMk cId="2832244006" sldId="414"/>
        </pc:sldMkLst>
      </pc:sldChg>
      <pc:sldChg chg="del">
        <pc:chgData name="Tula Garry" userId="45dac55f-0752-433d-b693-54e24353e358" providerId="ADAL" clId="{DDA9A423-A20E-4A1D-9C0F-DA5E4522900B}" dt="2023-05-17T04:10:20.793" v="2" actId="47"/>
        <pc:sldMkLst>
          <pc:docMk/>
          <pc:sldMk cId="0" sldId="415"/>
        </pc:sldMkLst>
      </pc:sldChg>
      <pc:sldChg chg="del">
        <pc:chgData name="Tula Garry" userId="45dac55f-0752-433d-b693-54e24353e358" providerId="ADAL" clId="{DDA9A423-A20E-4A1D-9C0F-DA5E4522900B}" dt="2023-05-17T04:10:20.793" v="2" actId="47"/>
        <pc:sldMkLst>
          <pc:docMk/>
          <pc:sldMk cId="198747390" sldId="416"/>
        </pc:sldMkLst>
      </pc:sldChg>
      <pc:sldMasterChg chg="del delSldLayout">
        <pc:chgData name="Tula Garry" userId="45dac55f-0752-433d-b693-54e24353e358" providerId="ADAL" clId="{DDA9A423-A20E-4A1D-9C0F-DA5E4522900B}" dt="2023-05-17T04:10:20.793" v="2" actId="47"/>
        <pc:sldMasterMkLst>
          <pc:docMk/>
          <pc:sldMasterMk cId="1941886394" sldId="2147483648"/>
        </pc:sldMasterMkLst>
        <pc:sldLayoutChg chg="del">
          <pc:chgData name="Tula Garry" userId="45dac55f-0752-433d-b693-54e24353e358" providerId="ADAL" clId="{DDA9A423-A20E-4A1D-9C0F-DA5E4522900B}" dt="2023-05-17T04:10:20.793" v="2" actId="47"/>
          <pc:sldLayoutMkLst>
            <pc:docMk/>
            <pc:sldMasterMk cId="1941886394" sldId="2147483648"/>
            <pc:sldLayoutMk cId="2245033800" sldId="2147483649"/>
          </pc:sldLayoutMkLst>
        </pc:sldLayoutChg>
        <pc:sldLayoutChg chg="del">
          <pc:chgData name="Tula Garry" userId="45dac55f-0752-433d-b693-54e24353e358" providerId="ADAL" clId="{DDA9A423-A20E-4A1D-9C0F-DA5E4522900B}" dt="2023-05-17T04:10:20.793" v="2" actId="47"/>
          <pc:sldLayoutMkLst>
            <pc:docMk/>
            <pc:sldMasterMk cId="1941886394" sldId="2147483648"/>
            <pc:sldLayoutMk cId="4154148147" sldId="2147483651"/>
          </pc:sldLayoutMkLst>
        </pc:sldLayoutChg>
        <pc:sldLayoutChg chg="del">
          <pc:chgData name="Tula Garry" userId="45dac55f-0752-433d-b693-54e24353e358" providerId="ADAL" clId="{DDA9A423-A20E-4A1D-9C0F-DA5E4522900B}" dt="2023-05-17T04:10:20.793" v="2" actId="47"/>
          <pc:sldLayoutMkLst>
            <pc:docMk/>
            <pc:sldMasterMk cId="1941886394" sldId="2147483648"/>
            <pc:sldLayoutMk cId="3740867144" sldId="2147483666"/>
          </pc:sldLayoutMkLst>
        </pc:sldLayoutChg>
        <pc:sldLayoutChg chg="del">
          <pc:chgData name="Tula Garry" userId="45dac55f-0752-433d-b693-54e24353e358" providerId="ADAL" clId="{DDA9A423-A20E-4A1D-9C0F-DA5E4522900B}" dt="2023-05-17T04:10:20.793" v="2" actId="47"/>
          <pc:sldLayoutMkLst>
            <pc:docMk/>
            <pc:sldMasterMk cId="1941886394" sldId="2147483648"/>
            <pc:sldLayoutMk cId="1777781103" sldId="2147483669"/>
          </pc:sldLayoutMkLst>
        </pc:sldLayoutChg>
        <pc:sldLayoutChg chg="del">
          <pc:chgData name="Tula Garry" userId="45dac55f-0752-433d-b693-54e24353e358" providerId="ADAL" clId="{DDA9A423-A20E-4A1D-9C0F-DA5E4522900B}" dt="2023-05-17T04:10:20.793" v="2" actId="47"/>
          <pc:sldLayoutMkLst>
            <pc:docMk/>
            <pc:sldMasterMk cId="1941886394" sldId="2147483648"/>
            <pc:sldLayoutMk cId="3340075957" sldId="2147483672"/>
          </pc:sldLayoutMkLst>
        </pc:sldLayoutChg>
        <pc:sldLayoutChg chg="del">
          <pc:chgData name="Tula Garry" userId="45dac55f-0752-433d-b693-54e24353e358" providerId="ADAL" clId="{DDA9A423-A20E-4A1D-9C0F-DA5E4522900B}" dt="2023-05-17T04:10:20.793" v="2" actId="47"/>
          <pc:sldLayoutMkLst>
            <pc:docMk/>
            <pc:sldMasterMk cId="1941886394" sldId="2147483648"/>
            <pc:sldLayoutMk cId="596219289" sldId="2147483673"/>
          </pc:sldLayoutMkLst>
        </pc:sldLayoutChg>
        <pc:sldLayoutChg chg="del">
          <pc:chgData name="Tula Garry" userId="45dac55f-0752-433d-b693-54e24353e358" providerId="ADAL" clId="{DDA9A423-A20E-4A1D-9C0F-DA5E4522900B}" dt="2023-05-17T04:10:20.793" v="2" actId="47"/>
          <pc:sldLayoutMkLst>
            <pc:docMk/>
            <pc:sldMasterMk cId="1941886394" sldId="2147483648"/>
            <pc:sldLayoutMk cId="415811950" sldId="2147483674"/>
          </pc:sldLayoutMkLst>
        </pc:sldLayoutChg>
      </pc:sldMasterChg>
    </pc:docChg>
  </pc:docChgLst>
  <pc:docChgLst>
    <pc:chgData name="Christine Lloyd" userId="e0da181a-51c0-427b-a901-a84a68e5b2cf" providerId="ADAL" clId="{761052E6-EF5B-448D-8019-DC278E8F66AF}"/>
    <pc:docChg chg="modSld">
      <pc:chgData name="Christine Lloyd" userId="e0da181a-51c0-427b-a901-a84a68e5b2cf" providerId="ADAL" clId="{761052E6-EF5B-448D-8019-DC278E8F66AF}" dt="2023-06-29T00:56:57.714" v="61" actId="114"/>
      <pc:docMkLst>
        <pc:docMk/>
      </pc:docMkLst>
      <pc:sldChg chg="modSp mod">
        <pc:chgData name="Christine Lloyd" userId="e0da181a-51c0-427b-a901-a84a68e5b2cf" providerId="ADAL" clId="{761052E6-EF5B-448D-8019-DC278E8F66AF}" dt="2023-06-29T00:50:45.065" v="6" actId="20577"/>
        <pc:sldMkLst>
          <pc:docMk/>
          <pc:sldMk cId="2575891821" sldId="349"/>
        </pc:sldMkLst>
        <pc:spChg chg="mod">
          <ac:chgData name="Christine Lloyd" userId="e0da181a-51c0-427b-a901-a84a68e5b2cf" providerId="ADAL" clId="{761052E6-EF5B-448D-8019-DC278E8F66AF}" dt="2023-06-29T00:50:45.065" v="6" actId="20577"/>
          <ac:spMkLst>
            <pc:docMk/>
            <pc:sldMk cId="2575891821" sldId="349"/>
            <ac:spMk id="3" creationId="{5E157A84-3763-B079-0279-3CECDF6363AC}"/>
          </ac:spMkLst>
        </pc:spChg>
      </pc:sldChg>
      <pc:sldChg chg="modSp mod">
        <pc:chgData name="Christine Lloyd" userId="e0da181a-51c0-427b-a901-a84a68e5b2cf" providerId="ADAL" clId="{761052E6-EF5B-448D-8019-DC278E8F66AF}" dt="2023-06-29T00:53:43.141" v="45" actId="1076"/>
        <pc:sldMkLst>
          <pc:docMk/>
          <pc:sldMk cId="2867871889" sldId="351"/>
        </pc:sldMkLst>
        <pc:spChg chg="mod">
          <ac:chgData name="Christine Lloyd" userId="e0da181a-51c0-427b-a901-a84a68e5b2cf" providerId="ADAL" clId="{761052E6-EF5B-448D-8019-DC278E8F66AF}" dt="2023-06-29T00:53:43.141" v="45" actId="1076"/>
          <ac:spMkLst>
            <pc:docMk/>
            <pc:sldMk cId="2867871889" sldId="351"/>
            <ac:spMk id="6" creationId="{FBFC35DA-257B-F02B-9544-55F83FB049C5}"/>
          </ac:spMkLst>
        </pc:spChg>
      </pc:sldChg>
      <pc:sldChg chg="modSp mod">
        <pc:chgData name="Christine Lloyd" userId="e0da181a-51c0-427b-a901-a84a68e5b2cf" providerId="ADAL" clId="{761052E6-EF5B-448D-8019-DC278E8F66AF}" dt="2023-06-29T00:56:57.714" v="61" actId="114"/>
        <pc:sldMkLst>
          <pc:docMk/>
          <pc:sldMk cId="656929838" sldId="352"/>
        </pc:sldMkLst>
        <pc:spChg chg="mod">
          <ac:chgData name="Christine Lloyd" userId="e0da181a-51c0-427b-a901-a84a68e5b2cf" providerId="ADAL" clId="{761052E6-EF5B-448D-8019-DC278E8F66AF}" dt="2023-06-29T00:56:57.714" v="61" actId="114"/>
          <ac:spMkLst>
            <pc:docMk/>
            <pc:sldMk cId="656929838" sldId="352"/>
            <ac:spMk id="4" creationId="{D18B73AC-7AD0-FBEB-ACC0-C7C9BAEAFD8A}"/>
          </ac:spMkLst>
        </pc:spChg>
      </pc:sldChg>
    </pc:docChg>
  </pc:docChgLst>
</pc:chgInfo>
</file>

<file path=ppt/notesMasters/_rels/notesMaster1.xml.rels><?xml version="1.0" encoding="UTF-8" standalone="yes"?>
<Relationships xmlns="http://schemas.openxmlformats.org/package/2006/relationships"><Relationship Id="rId1" Type="http://schemas.openxmlformats.org/officeDocument/2006/relationships/theme" Target="../theme/theme4.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45659" cy="498056"/>
          </a:xfrm>
          <a:prstGeom prst="rect">
            <a:avLst/>
          </a:prstGeom>
        </p:spPr>
        <p:txBody>
          <a:bodyPr vert="horz" lIns="91440" tIns="45720" rIns="91440" bIns="45720" rtlCol="0"/>
          <a:lstStyle>
            <a:lvl1pPr algn="l">
              <a:defRPr sz="1200"/>
            </a:lvl1pPr>
          </a:lstStyle>
          <a:p>
            <a:endParaRPr lang="en-NZ"/>
          </a:p>
        </p:txBody>
      </p:sp>
      <p:sp>
        <p:nvSpPr>
          <p:cNvPr id="3" name="Date Placeholder 2"/>
          <p:cNvSpPr>
            <a:spLocks noGrp="1"/>
          </p:cNvSpPr>
          <p:nvPr>
            <p:ph type="dt" idx="1"/>
          </p:nvPr>
        </p:nvSpPr>
        <p:spPr>
          <a:xfrm>
            <a:off x="3850443" y="0"/>
            <a:ext cx="2945659" cy="498056"/>
          </a:xfrm>
          <a:prstGeom prst="rect">
            <a:avLst/>
          </a:prstGeom>
        </p:spPr>
        <p:txBody>
          <a:bodyPr vert="horz" lIns="91440" tIns="45720" rIns="91440" bIns="45720" rtlCol="0"/>
          <a:lstStyle>
            <a:lvl1pPr algn="r">
              <a:defRPr sz="1200"/>
            </a:lvl1pPr>
          </a:lstStyle>
          <a:p>
            <a:fld id="{24D4B4A7-4C9F-4CDC-AD0E-142B3677341F}" type="datetimeFigureOut">
              <a:rPr lang="en-NZ" smtClean="0"/>
              <a:t>29/06/2023</a:t>
            </a:fld>
            <a:endParaRPr lang="en-NZ"/>
          </a:p>
        </p:txBody>
      </p:sp>
      <p:sp>
        <p:nvSpPr>
          <p:cNvPr id="4" name="Slide Image Placeholder 3"/>
          <p:cNvSpPr>
            <a:spLocks noGrp="1" noRot="1" noChangeAspect="1"/>
          </p:cNvSpPr>
          <p:nvPr>
            <p:ph type="sldImg" idx="2"/>
          </p:nvPr>
        </p:nvSpPr>
        <p:spPr>
          <a:xfrm>
            <a:off x="981075" y="1241425"/>
            <a:ext cx="4835525" cy="3349625"/>
          </a:xfrm>
          <a:prstGeom prst="rect">
            <a:avLst/>
          </a:prstGeom>
          <a:noFill/>
          <a:ln w="12700">
            <a:solidFill>
              <a:prstClr val="black"/>
            </a:solidFill>
          </a:ln>
        </p:spPr>
        <p:txBody>
          <a:bodyPr vert="horz" lIns="91440" tIns="45720" rIns="91440" bIns="45720" rtlCol="0" anchor="ctr"/>
          <a:lstStyle/>
          <a:p>
            <a:endParaRPr lang="en-NZ"/>
          </a:p>
        </p:txBody>
      </p:sp>
      <p:sp>
        <p:nvSpPr>
          <p:cNvPr id="5" name="Notes Placeholder 4"/>
          <p:cNvSpPr>
            <a:spLocks noGrp="1"/>
          </p:cNvSpPr>
          <p:nvPr>
            <p:ph type="body" sz="quarter" idx="3"/>
          </p:nvPr>
        </p:nvSpPr>
        <p:spPr>
          <a:xfrm>
            <a:off x="679768" y="4777194"/>
            <a:ext cx="5438140" cy="3908614"/>
          </a:xfrm>
          <a:prstGeom prst="rect">
            <a:avLst/>
          </a:prstGeom>
        </p:spPr>
        <p:txBody>
          <a:bodyPr vert="horz" lIns="91440" tIns="45720" rIns="91440" bIns="45720" rtlCol="0"/>
          <a:lstStyle/>
          <a:p>
            <a:r>
              <a:rPr lang="en-NZ" altLang="en-US" sz="1200"/>
              <a:t>Te </a:t>
            </a:r>
            <a:r>
              <a:rPr lang="en-NZ" altLang="en-US" sz="1200" err="1"/>
              <a:t>kirirarau</a:t>
            </a:r>
            <a:r>
              <a:rPr lang="en-NZ" altLang="en-US" sz="1200"/>
              <a:t> me </a:t>
            </a:r>
            <a:r>
              <a:rPr lang="en-NZ" altLang="en-US" sz="1200" err="1"/>
              <a:t>te</a:t>
            </a:r>
            <a:r>
              <a:rPr lang="en-NZ" altLang="en-US" sz="1200"/>
              <a:t> </a:t>
            </a:r>
            <a:r>
              <a:rPr lang="en-NZ" altLang="en-US" sz="1200" err="1"/>
              <a:t>whakahoatanga</a:t>
            </a:r>
            <a:r>
              <a:rPr lang="en-NZ" altLang="en-US" sz="1200"/>
              <a:t> | Active Citizenship and Partnership</a:t>
            </a:r>
            <a:endParaRPr lang="en-US" altLang="en-US" b="1"/>
          </a:p>
          <a:p>
            <a:r>
              <a:rPr lang="en-US">
                <a:latin typeface="Source Sans Pro"/>
                <a:ea typeface="Source Sans Pro"/>
              </a:rPr>
              <a:t>Active citizenship means people getting involved in their local communities and democracy at all levels, from towns to cities to nationwide activity. Contributing to a change they want to see. </a:t>
            </a:r>
          </a:p>
          <a:p>
            <a:endParaRPr lang="en-US">
              <a:latin typeface="Source Sans Pro"/>
              <a:ea typeface="Source Sans Pro"/>
            </a:endParaRPr>
          </a:p>
          <a:p>
            <a:r>
              <a:rPr lang="en-NZ" altLang="en-US"/>
              <a:t>Te </a:t>
            </a:r>
            <a:r>
              <a:rPr lang="en-NZ" altLang="en-US" err="1"/>
              <a:t>uruparenga</a:t>
            </a:r>
            <a:r>
              <a:rPr lang="en-NZ" altLang="en-US"/>
              <a:t> | Responsiveness </a:t>
            </a:r>
            <a:endParaRPr lang="en-US" altLang="en-US">
              <a:latin typeface="Source Sans Pro"/>
              <a:ea typeface="Source Sans Pro"/>
            </a:endParaRPr>
          </a:p>
          <a:p>
            <a:r>
              <a:rPr lang="en-US">
                <a:latin typeface="Source Sans Pro"/>
                <a:ea typeface="Source Sans Pro"/>
              </a:rPr>
              <a:t>responsiveness is described as what the public service does to understand and meet people’s needs and aspirations, including how it works with New Zealanders when designing policies and services. </a:t>
            </a:r>
          </a:p>
          <a:p>
            <a:endParaRPr lang="en-US">
              <a:latin typeface="Source Sans Pro"/>
              <a:ea typeface="Source Sans Pro"/>
            </a:endParaRPr>
          </a:p>
          <a:p>
            <a:r>
              <a:rPr lang="en-NZ"/>
              <a:t>Te </a:t>
            </a:r>
            <a:r>
              <a:rPr lang="en-NZ" err="1"/>
              <a:t>mārama</a:t>
            </a:r>
            <a:r>
              <a:rPr lang="en-NZ"/>
              <a:t> me </a:t>
            </a:r>
            <a:r>
              <a:rPr lang="en-NZ" err="1"/>
              <a:t>te</a:t>
            </a:r>
            <a:r>
              <a:rPr lang="en-NZ"/>
              <a:t> </a:t>
            </a:r>
            <a:r>
              <a:rPr lang="en-NZ" err="1"/>
              <a:t>noho</a:t>
            </a:r>
            <a:r>
              <a:rPr lang="en-NZ"/>
              <a:t> </a:t>
            </a:r>
            <a:r>
              <a:rPr lang="en-NZ" err="1"/>
              <a:t>haepapa</a:t>
            </a:r>
            <a:r>
              <a:rPr lang="en-NZ"/>
              <a:t> | Transparency and Accountability</a:t>
            </a:r>
            <a:endParaRPr lang="en-US">
              <a:latin typeface="Source Sans Pro"/>
              <a:ea typeface="Source Sans Pro"/>
            </a:endParaRPr>
          </a:p>
          <a:p>
            <a:r>
              <a:rPr lang="en-US">
                <a:latin typeface="Source Sans Pro"/>
                <a:ea typeface="Source Sans Pro"/>
              </a:rPr>
              <a:t>Being open and transparent means that people can see or find out why the government does what it does. Accountability means the government takes responsibility and answers for its work, actions, and decisions.</a:t>
            </a:r>
          </a:p>
          <a:p>
            <a:pPr lvl="0"/>
            <a:endParaRPr lang="en-NZ"/>
          </a:p>
        </p:txBody>
      </p:sp>
      <p:sp>
        <p:nvSpPr>
          <p:cNvPr id="6" name="Footer Placeholder 5"/>
          <p:cNvSpPr>
            <a:spLocks noGrp="1"/>
          </p:cNvSpPr>
          <p:nvPr>
            <p:ph type="ftr" sz="quarter" idx="4"/>
          </p:nvPr>
        </p:nvSpPr>
        <p:spPr>
          <a:xfrm>
            <a:off x="0" y="9428584"/>
            <a:ext cx="2945659" cy="498055"/>
          </a:xfrm>
          <a:prstGeom prst="rect">
            <a:avLst/>
          </a:prstGeom>
        </p:spPr>
        <p:txBody>
          <a:bodyPr vert="horz" lIns="91440" tIns="45720" rIns="91440" bIns="45720" rtlCol="0" anchor="b"/>
          <a:lstStyle>
            <a:lvl1pPr algn="l">
              <a:defRPr sz="1200"/>
            </a:lvl1pPr>
          </a:lstStyle>
          <a:p>
            <a:endParaRPr lang="en-NZ"/>
          </a:p>
        </p:txBody>
      </p:sp>
      <p:sp>
        <p:nvSpPr>
          <p:cNvPr id="7" name="Slide Number Placeholder 6"/>
          <p:cNvSpPr>
            <a:spLocks noGrp="1"/>
          </p:cNvSpPr>
          <p:nvPr>
            <p:ph type="sldNum" sz="quarter" idx="5"/>
          </p:nvPr>
        </p:nvSpPr>
        <p:spPr>
          <a:xfrm>
            <a:off x="3850443" y="9428584"/>
            <a:ext cx="2945659" cy="498055"/>
          </a:xfrm>
          <a:prstGeom prst="rect">
            <a:avLst/>
          </a:prstGeom>
        </p:spPr>
        <p:txBody>
          <a:bodyPr vert="horz" lIns="91440" tIns="45720" rIns="91440" bIns="45720" rtlCol="0" anchor="b"/>
          <a:lstStyle>
            <a:lvl1pPr algn="r">
              <a:defRPr sz="1200"/>
            </a:lvl1pPr>
          </a:lstStyle>
          <a:p>
            <a:fld id="{3B266993-375F-48B6-8DD0-BAB5B05FD4A7}" type="slidenum">
              <a:rPr lang="en-NZ" smtClean="0"/>
              <a:t>‹#›</a:t>
            </a:fld>
            <a:endParaRPr lang="en-NZ"/>
          </a:p>
        </p:txBody>
      </p:sp>
    </p:spTree>
    <p:extLst>
      <p:ext uri="{BB962C8B-B14F-4D97-AF65-F5344CB8AC3E}">
        <p14:creationId xmlns:p14="http://schemas.microsoft.com/office/powerpoint/2010/main" val="2993063246"/>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81075" y="1241425"/>
            <a:ext cx="4835525" cy="3349625"/>
          </a:xfrm>
        </p:spPr>
      </p:sp>
      <p:sp>
        <p:nvSpPr>
          <p:cNvPr id="3" name="Notes Placeholder 2"/>
          <p:cNvSpPr>
            <a:spLocks noGrp="1"/>
          </p:cNvSpPr>
          <p:nvPr>
            <p:ph type="body" idx="1"/>
          </p:nvPr>
        </p:nvSpPr>
        <p:spPr/>
        <p:txBody>
          <a:bodyPr/>
          <a:lstStyle/>
          <a:p>
            <a:pPr marL="0" lvl="0" indent="0" fontAlgn="base">
              <a:buFontTx/>
              <a:buNone/>
            </a:pPr>
            <a:r>
              <a:rPr lang="en-NZ" sz="1800" dirty="0">
                <a:effectLst/>
                <a:latin typeface="Calibri" panose="020F0502020204030204" pitchFamily="34" charset="0"/>
                <a:ea typeface="Times New Roman" panose="02020603050405020304" pitchFamily="18" charset="0"/>
              </a:rPr>
              <a:t>We know that better quality community engagement will result in: </a:t>
            </a:r>
          </a:p>
          <a:p>
            <a:pPr marL="0" lvl="0" indent="0" fontAlgn="base">
              <a:buFontTx/>
              <a:buNone/>
            </a:pPr>
            <a:endParaRPr lang="en-NZ" sz="1800" dirty="0">
              <a:effectLst/>
              <a:latin typeface="Calibri" panose="020F0502020204030204" pitchFamily="34" charset="0"/>
              <a:ea typeface="Calibri" panose="020F0502020204030204" pitchFamily="34" charset="0"/>
            </a:endParaRPr>
          </a:p>
          <a:p>
            <a:pPr marL="800100" lvl="1" indent="-342900" fontAlgn="base">
              <a:buSzPts val="1000"/>
              <a:buFont typeface="Symbol" panose="05050102010706020507" pitchFamily="18" charset="2"/>
              <a:buChar char=""/>
              <a:tabLst>
                <a:tab pos="457200" algn="l"/>
              </a:tabLst>
            </a:pPr>
            <a:r>
              <a:rPr lang="en-NZ" sz="1800" dirty="0">
                <a:effectLst/>
                <a:latin typeface="Calibri" panose="020F0502020204030204" pitchFamily="34" charset="0"/>
                <a:ea typeface="Calibri" panose="020F0502020204030204" pitchFamily="34" charset="0"/>
              </a:rPr>
              <a:t>Strengthened relationships and increasing trust between citizens, groups, communities and government </a:t>
            </a:r>
          </a:p>
          <a:p>
            <a:pPr marL="800100" lvl="1" indent="-342900" fontAlgn="base">
              <a:buSzPts val="1000"/>
              <a:buFont typeface="Symbol" panose="05050102010706020507" pitchFamily="18" charset="2"/>
              <a:buChar char=""/>
              <a:tabLst>
                <a:tab pos="457200" algn="l"/>
              </a:tabLst>
            </a:pPr>
            <a:r>
              <a:rPr lang="en-NZ" sz="1800" dirty="0">
                <a:effectLst/>
                <a:latin typeface="Calibri" panose="020F0502020204030204" pitchFamily="34" charset="0"/>
                <a:ea typeface="Calibri" panose="020F0502020204030204" pitchFamily="34" charset="0"/>
              </a:rPr>
              <a:t>Greater community participation and ability to influence govt policy and services design</a:t>
            </a:r>
          </a:p>
          <a:p>
            <a:pPr marL="800100" lvl="1" indent="-342900" fontAlgn="base">
              <a:buSzPts val="1000"/>
              <a:buFont typeface="Symbol" panose="05050102010706020507" pitchFamily="18" charset="2"/>
              <a:buChar char=""/>
              <a:tabLst>
                <a:tab pos="457200" algn="l"/>
              </a:tabLst>
            </a:pPr>
            <a:r>
              <a:rPr lang="en-NZ" sz="1800" dirty="0">
                <a:solidFill>
                  <a:srgbClr val="FF0000"/>
                </a:solidFill>
                <a:effectLst/>
                <a:latin typeface="Calibri" panose="020F0502020204030204" pitchFamily="34" charset="0"/>
                <a:ea typeface="Calibri" panose="020F0502020204030204" pitchFamily="34" charset="0"/>
              </a:rPr>
              <a:t>Richer input into planning and potential solutions</a:t>
            </a:r>
            <a:endParaRPr lang="en-NZ" sz="1800" dirty="0">
              <a:effectLst/>
              <a:latin typeface="Calibri" panose="020F0502020204030204" pitchFamily="34" charset="0"/>
              <a:ea typeface="Calibri" panose="020F0502020204030204" pitchFamily="34" charset="0"/>
            </a:endParaRPr>
          </a:p>
          <a:p>
            <a:pPr marL="800100" lvl="1" indent="-342900" fontAlgn="base">
              <a:buSzPts val="1000"/>
              <a:buFont typeface="Symbol" panose="05050102010706020507" pitchFamily="18" charset="2"/>
              <a:buChar char=""/>
              <a:tabLst>
                <a:tab pos="457200" algn="l"/>
              </a:tabLst>
            </a:pPr>
            <a:r>
              <a:rPr lang="en-NZ" sz="1800" dirty="0">
                <a:effectLst/>
                <a:latin typeface="Calibri" panose="020F0502020204030204" pitchFamily="34" charset="0"/>
                <a:ea typeface="Calibri" panose="020F0502020204030204" pitchFamily="34" charset="0"/>
              </a:rPr>
              <a:t>Fairer more inclusive outcomes for all New Zealanders </a:t>
            </a:r>
          </a:p>
          <a:p>
            <a:pPr algn="just">
              <a:lnSpc>
                <a:spcPct val="107000"/>
              </a:lnSpc>
              <a:spcAft>
                <a:spcPts val="800"/>
              </a:spcAft>
            </a:pPr>
            <a:endParaRPr lang="en-NZ" sz="1000" dirty="0">
              <a:latin typeface="Source Sans Pro" panose="020B0503030403020204" pitchFamily="34" charset="0"/>
              <a:cs typeface="Arial" panose="020B0604020202020204" pitchFamily="34" charset="0"/>
            </a:endParaRPr>
          </a:p>
          <a:p>
            <a:pPr algn="just">
              <a:lnSpc>
                <a:spcPct val="107000"/>
              </a:lnSpc>
              <a:spcAft>
                <a:spcPts val="800"/>
              </a:spcAft>
            </a:pPr>
            <a:endParaRPr lang="en-NZ" sz="1000" dirty="0">
              <a:latin typeface="Source Sans Pro" panose="020B0503030403020204" pitchFamily="34" charset="0"/>
              <a:cs typeface="Arial" panose="020B0604020202020204" pitchFamily="34" charset="0"/>
            </a:endParaRPr>
          </a:p>
          <a:p>
            <a:pPr marL="0" marR="0" lvl="0" indent="0" algn="just" defTabSz="914400" rtl="0" eaLnBrk="1" fontAlgn="auto" latinLnBrk="0" hangingPunct="1">
              <a:lnSpc>
                <a:spcPct val="107000"/>
              </a:lnSpc>
              <a:spcBef>
                <a:spcPts val="0"/>
              </a:spcBef>
              <a:spcAft>
                <a:spcPts val="800"/>
              </a:spcAft>
              <a:buClrTx/>
              <a:buSzTx/>
              <a:buFontTx/>
              <a:buNone/>
              <a:tabLst/>
              <a:defRPr/>
            </a:pPr>
            <a:r>
              <a:rPr lang="en-NZ" sz="1200" dirty="0">
                <a:solidFill>
                  <a:srgbClr val="002060"/>
                </a:solidFill>
              </a:rPr>
              <a:t>Strengthening capability across the Public Service via communities of practice  includes:</a:t>
            </a:r>
          </a:p>
          <a:p>
            <a:pPr marL="742950" marR="0" lvl="1" indent="-285750" algn="just" defTabSz="914400" rtl="0" eaLnBrk="1" fontAlgn="auto" latinLnBrk="0" hangingPunct="1">
              <a:lnSpc>
                <a:spcPct val="107000"/>
              </a:lnSpc>
              <a:spcBef>
                <a:spcPts val="0"/>
              </a:spcBef>
              <a:spcAft>
                <a:spcPts val="800"/>
              </a:spcAft>
              <a:buClrTx/>
              <a:buSzTx/>
              <a:buFont typeface="Arial" panose="020B0604020202020204" pitchFamily="34" charset="0"/>
              <a:buChar char="•"/>
              <a:tabLst/>
              <a:defRPr/>
            </a:pPr>
            <a:r>
              <a:rPr lang="en-NZ" sz="1800" kern="1200" dirty="0">
                <a:solidFill>
                  <a:schemeClr val="tx1"/>
                </a:solidFill>
                <a:effectLst/>
                <a:latin typeface="Calibri" panose="020F0502020204030204" pitchFamily="34" charset="0"/>
                <a:cs typeface="+mn-cs"/>
              </a:rPr>
              <a:t>Developing and disseminating best practices</a:t>
            </a:r>
          </a:p>
          <a:p>
            <a:pPr marL="742950" marR="0" lvl="1" indent="-285750" algn="just" defTabSz="914400" rtl="0" eaLnBrk="1" fontAlgn="auto" latinLnBrk="0" hangingPunct="1">
              <a:lnSpc>
                <a:spcPct val="107000"/>
              </a:lnSpc>
              <a:spcBef>
                <a:spcPts val="0"/>
              </a:spcBef>
              <a:spcAft>
                <a:spcPts val="800"/>
              </a:spcAft>
              <a:buClrTx/>
              <a:buSzTx/>
              <a:buFont typeface="Arial" panose="020B0604020202020204" pitchFamily="34" charset="0"/>
              <a:buChar char="•"/>
              <a:tabLst/>
              <a:defRPr/>
            </a:pPr>
            <a:r>
              <a:rPr lang="en-NZ" sz="1800" kern="1200" dirty="0">
                <a:solidFill>
                  <a:schemeClr val="tx1"/>
                </a:solidFill>
                <a:effectLst/>
                <a:latin typeface="Calibri" panose="020F0502020204030204" pitchFamily="34" charset="0"/>
                <a:cs typeface="+mn-cs"/>
              </a:rPr>
              <a:t>Access to resource and guidance material</a:t>
            </a:r>
          </a:p>
          <a:p>
            <a:pPr marL="742950" marR="0" lvl="1" indent="-285750" algn="just" defTabSz="914400" rtl="0" eaLnBrk="1" fontAlgn="auto" latinLnBrk="0" hangingPunct="1">
              <a:lnSpc>
                <a:spcPct val="107000"/>
              </a:lnSpc>
              <a:spcBef>
                <a:spcPts val="0"/>
              </a:spcBef>
              <a:spcAft>
                <a:spcPts val="800"/>
              </a:spcAft>
              <a:buClrTx/>
              <a:buSzTx/>
              <a:buFont typeface="Arial" panose="020B0604020202020204" pitchFamily="34" charset="0"/>
              <a:buChar char="•"/>
              <a:tabLst/>
              <a:defRPr/>
            </a:pPr>
            <a:r>
              <a:rPr lang="en-NZ" sz="1800" kern="1200" dirty="0">
                <a:solidFill>
                  <a:schemeClr val="tx1"/>
                </a:solidFill>
                <a:effectLst/>
                <a:latin typeface="Calibri" panose="020F0502020204030204" pitchFamily="34" charset="0"/>
                <a:cs typeface="+mn-cs"/>
              </a:rPr>
              <a:t>Training</a:t>
            </a:r>
          </a:p>
          <a:p>
            <a:pPr marL="742950" marR="0" lvl="1" indent="-285750" algn="just" defTabSz="914400" rtl="0" eaLnBrk="1" fontAlgn="auto" latinLnBrk="0" hangingPunct="1">
              <a:lnSpc>
                <a:spcPct val="107000"/>
              </a:lnSpc>
              <a:spcBef>
                <a:spcPts val="0"/>
              </a:spcBef>
              <a:spcAft>
                <a:spcPts val="800"/>
              </a:spcAft>
              <a:buClrTx/>
              <a:buSzTx/>
              <a:buFont typeface="Arial" panose="020B0604020202020204" pitchFamily="34" charset="0"/>
              <a:buChar char="•"/>
              <a:tabLst/>
              <a:defRPr/>
            </a:pPr>
            <a:r>
              <a:rPr lang="en-NZ" sz="1800" kern="1200" dirty="0">
                <a:solidFill>
                  <a:schemeClr val="tx1"/>
                </a:solidFill>
                <a:effectLst/>
                <a:latin typeface="Calibri" panose="020F0502020204030204" pitchFamily="34" charset="0"/>
                <a:cs typeface="+mn-cs"/>
              </a:rPr>
              <a:t>Sharing information</a:t>
            </a:r>
          </a:p>
          <a:p>
            <a:pPr marL="742950" marR="0" lvl="1" indent="-285750" algn="just" defTabSz="914400" rtl="0" eaLnBrk="1" fontAlgn="auto" latinLnBrk="0" hangingPunct="1">
              <a:lnSpc>
                <a:spcPct val="107000"/>
              </a:lnSpc>
              <a:spcBef>
                <a:spcPts val="0"/>
              </a:spcBef>
              <a:spcAft>
                <a:spcPts val="800"/>
              </a:spcAft>
              <a:buClrTx/>
              <a:buSzTx/>
              <a:buFont typeface="Arial" panose="020B0604020202020204" pitchFamily="34" charset="0"/>
              <a:buChar char="•"/>
              <a:tabLst/>
              <a:defRPr/>
            </a:pPr>
            <a:r>
              <a:rPr lang="en-NZ" sz="1800" kern="1200" dirty="0">
                <a:solidFill>
                  <a:schemeClr val="tx1"/>
                </a:solidFill>
                <a:effectLst/>
                <a:latin typeface="Calibri" panose="020F0502020204030204" pitchFamily="34" charset="0"/>
                <a:cs typeface="+mn-cs"/>
              </a:rPr>
              <a:t>Addressing knowledge gaps and </a:t>
            </a:r>
          </a:p>
          <a:p>
            <a:pPr marL="742950" marR="0" lvl="1" indent="-285750" algn="just" defTabSz="914400" rtl="0" eaLnBrk="1" fontAlgn="auto" latinLnBrk="0" hangingPunct="1">
              <a:lnSpc>
                <a:spcPct val="107000"/>
              </a:lnSpc>
              <a:spcBef>
                <a:spcPts val="0"/>
              </a:spcBef>
              <a:spcAft>
                <a:spcPts val="800"/>
              </a:spcAft>
              <a:buClrTx/>
              <a:buSzTx/>
              <a:buFont typeface="Arial" panose="020B0604020202020204" pitchFamily="34" charset="0"/>
              <a:buChar char="•"/>
              <a:tabLst/>
              <a:defRPr/>
            </a:pPr>
            <a:r>
              <a:rPr lang="en-NZ" sz="1800" kern="1200" dirty="0">
                <a:solidFill>
                  <a:schemeClr val="tx1"/>
                </a:solidFill>
                <a:effectLst/>
                <a:latin typeface="Calibri" panose="020F0502020204030204" pitchFamily="34" charset="0"/>
                <a:cs typeface="+mn-cs"/>
              </a:rPr>
              <a:t>Continuous improvement.</a:t>
            </a:r>
            <a:endParaRPr lang="en-NZ" sz="1800" kern="1200" dirty="0">
              <a:solidFill>
                <a:srgbClr val="FF0000"/>
              </a:solidFill>
              <a:effectLst/>
              <a:latin typeface="Calibri" panose="020F0502020204030204" pitchFamily="34" charset="0"/>
              <a:cs typeface="+mn-cs"/>
            </a:endParaRPr>
          </a:p>
          <a:p>
            <a:pPr algn="just">
              <a:lnSpc>
                <a:spcPct val="107000"/>
              </a:lnSpc>
              <a:spcAft>
                <a:spcPts val="800"/>
              </a:spcAft>
            </a:pPr>
            <a:endParaRPr lang="en-NZ" sz="1000" dirty="0">
              <a:latin typeface="Source Sans Pro" panose="020B0503030403020204" pitchFamily="34" charset="0"/>
              <a:cs typeface="Arial" panose="020B0604020202020204" pitchFamily="34" charset="0"/>
            </a:endParaRPr>
          </a:p>
        </p:txBody>
      </p:sp>
      <p:sp>
        <p:nvSpPr>
          <p:cNvPr id="4" name="Slide Number Placeholder 3"/>
          <p:cNvSpPr>
            <a:spLocks noGrp="1"/>
          </p:cNvSpPr>
          <p:nvPr>
            <p:ph type="sldNum" sz="quarter" idx="5"/>
          </p:nvPr>
        </p:nvSpPr>
        <p:spPr/>
        <p:txBody>
          <a:bodyPr/>
          <a:lstStyle/>
          <a:p>
            <a:fld id="{3B266993-375F-48B6-8DD0-BAB5B05FD4A7}" type="slidenum">
              <a:rPr lang="en-NZ" smtClean="0"/>
              <a:t>3</a:t>
            </a:fld>
            <a:endParaRPr lang="en-NZ"/>
          </a:p>
        </p:txBody>
      </p:sp>
    </p:spTree>
    <p:extLst>
      <p:ext uri="{BB962C8B-B14F-4D97-AF65-F5344CB8AC3E}">
        <p14:creationId xmlns:p14="http://schemas.microsoft.com/office/powerpoint/2010/main" val="3884779332"/>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81075" y="1241425"/>
            <a:ext cx="4835525" cy="3349625"/>
          </a:xfrm>
        </p:spPr>
      </p:sp>
      <p:sp>
        <p:nvSpPr>
          <p:cNvPr id="3" name="Notes Placeholder 2"/>
          <p:cNvSpPr>
            <a:spLocks noGrp="1"/>
          </p:cNvSpPr>
          <p:nvPr>
            <p:ph type="body" idx="1"/>
          </p:nvPr>
        </p:nvSpPr>
        <p:spPr/>
        <p:txBody>
          <a:bodyPr/>
          <a:lstStyle/>
          <a:p>
            <a:r>
              <a:rPr lang="en-NZ" sz="1800" b="1" dirty="0">
                <a:effectLst/>
                <a:latin typeface="Segoe UI" panose="020B0502040204020203" pitchFamily="34" charset="0"/>
                <a:ea typeface="Calibri" panose="020F0502020204030204" pitchFamily="34" charset="0"/>
                <a:cs typeface="Segoe UI" panose="020B0502040204020203" pitchFamily="34" charset="0"/>
              </a:rPr>
              <a:t>FAQs</a:t>
            </a:r>
            <a:br>
              <a:rPr lang="en-NZ" sz="1800" dirty="0">
                <a:effectLst/>
                <a:latin typeface="Segoe UI" panose="020B0502040204020203" pitchFamily="34" charset="0"/>
                <a:ea typeface="Calibri" panose="020F0502020204030204" pitchFamily="34" charset="0"/>
              </a:rPr>
            </a:br>
            <a:br>
              <a:rPr lang="en-NZ" sz="1800" dirty="0">
                <a:effectLst/>
                <a:latin typeface="Segoe UI" panose="020B0502040204020203" pitchFamily="34" charset="0"/>
                <a:ea typeface="Calibri" panose="020F0502020204030204" pitchFamily="34" charset="0"/>
              </a:rPr>
            </a:br>
            <a:r>
              <a:rPr lang="en-NZ" sz="1800" dirty="0">
                <a:effectLst/>
                <a:latin typeface="Segoe UI" panose="020B0502040204020203" pitchFamily="34" charset="0"/>
                <a:ea typeface="Calibri" panose="020F0502020204030204" pitchFamily="34" charset="0"/>
                <a:cs typeface="Segoe UI" panose="020B0502040204020203" pitchFamily="34" charset="0"/>
              </a:rPr>
              <a:t>1. When will CSOs have the opportunity to have input into the development of the model standard? </a:t>
            </a:r>
            <a:br>
              <a:rPr lang="en-NZ" sz="1800" dirty="0">
                <a:effectLst/>
                <a:latin typeface="Segoe UI" panose="020B0502040204020203" pitchFamily="34" charset="0"/>
                <a:ea typeface="Calibri" panose="020F0502020204030204" pitchFamily="34" charset="0"/>
              </a:rPr>
            </a:br>
            <a:r>
              <a:rPr lang="en-NZ" sz="1800" i="1" dirty="0">
                <a:solidFill>
                  <a:srgbClr val="FF0000"/>
                </a:solidFill>
                <a:effectLst/>
                <a:latin typeface="Segoe UI" panose="020B0502040204020203" pitchFamily="34" charset="0"/>
                <a:ea typeface="Calibri" panose="020F0502020204030204" pitchFamily="34" charset="0"/>
              </a:rPr>
              <a:t>Our goal is to consult with civil society within the next few months</a:t>
            </a:r>
            <a:r>
              <a:rPr lang="en-NZ" sz="1800" dirty="0">
                <a:effectLst/>
                <a:latin typeface="Segoe UI" panose="020B0502040204020203" pitchFamily="34" charset="0"/>
                <a:ea typeface="Calibri" panose="020F0502020204030204" pitchFamily="34" charset="0"/>
              </a:rPr>
              <a:t>. </a:t>
            </a:r>
          </a:p>
          <a:p>
            <a:endParaRPr lang="en-NZ" sz="1800" dirty="0">
              <a:effectLst/>
              <a:latin typeface="Calibri" panose="020F0502020204030204" pitchFamily="34" charset="0"/>
              <a:ea typeface="Calibri" panose="020F0502020204030204" pitchFamily="34" charset="0"/>
            </a:endParaRPr>
          </a:p>
          <a:p>
            <a:r>
              <a:rPr lang="en-NZ" sz="1800" dirty="0">
                <a:effectLst/>
                <a:latin typeface="Segoe UI" panose="020B0502040204020203" pitchFamily="34" charset="0"/>
                <a:ea typeface="Calibri" panose="020F0502020204030204" pitchFamily="34" charset="0"/>
                <a:cs typeface="Segoe UI" panose="020B0502040204020203" pitchFamily="34" charset="0"/>
              </a:rPr>
              <a:t>2. How will you address community fatigue from agency engagement? </a:t>
            </a:r>
            <a:br>
              <a:rPr lang="en-NZ" sz="1800" dirty="0">
                <a:effectLst/>
                <a:latin typeface="Segoe UI" panose="020B0502040204020203" pitchFamily="34" charset="0"/>
                <a:ea typeface="Calibri" panose="020F0502020204030204" pitchFamily="34" charset="0"/>
              </a:rPr>
            </a:br>
            <a:r>
              <a:rPr lang="en-NZ" sz="1800" i="1" dirty="0">
                <a:effectLst/>
                <a:latin typeface="Segoe UI" panose="020B0502040204020203" pitchFamily="34" charset="0"/>
                <a:ea typeface="Calibri" panose="020F0502020204030204" pitchFamily="34" charset="0"/>
              </a:rPr>
              <a:t> We will do this through strengthening communities of practice and also help agencies with their planning and designing their community engagement initiatives. </a:t>
            </a:r>
            <a:r>
              <a:rPr lang="en-NZ" sz="1800" i="1" dirty="0">
                <a:solidFill>
                  <a:srgbClr val="FF0000"/>
                </a:solidFill>
                <a:effectLst/>
                <a:latin typeface="Segoe UI" panose="020B0502040204020203" pitchFamily="34" charset="0"/>
                <a:ea typeface="Calibri" panose="020F0502020204030204" pitchFamily="34" charset="0"/>
              </a:rPr>
              <a:t>Better planning through use of the tool.</a:t>
            </a:r>
          </a:p>
          <a:p>
            <a:endParaRPr lang="en-NZ" sz="1800" dirty="0">
              <a:effectLst/>
              <a:latin typeface="Calibri" panose="020F0502020204030204" pitchFamily="34" charset="0"/>
              <a:ea typeface="Calibri" panose="020F0502020204030204" pitchFamily="34" charset="0"/>
            </a:endParaRPr>
          </a:p>
          <a:p>
            <a:r>
              <a:rPr lang="en-NZ" sz="1800" dirty="0">
                <a:effectLst/>
                <a:latin typeface="Segoe UI" panose="020B0502040204020203" pitchFamily="34" charset="0"/>
                <a:ea typeface="Calibri" panose="020F0502020204030204" pitchFamily="34" charset="0"/>
                <a:cs typeface="Segoe UI" panose="020B0502040204020203" pitchFamily="34" charset="0"/>
              </a:rPr>
              <a:t>3. What support and resource will be provided to communities to undertake engagement? </a:t>
            </a:r>
            <a:br>
              <a:rPr lang="en-NZ" sz="1800" dirty="0">
                <a:effectLst/>
                <a:latin typeface="Segoe UI" panose="020B0502040204020203" pitchFamily="34" charset="0"/>
                <a:ea typeface="Calibri" panose="020F0502020204030204" pitchFamily="34" charset="0"/>
              </a:rPr>
            </a:br>
            <a:r>
              <a:rPr lang="en-NZ" sz="1800" i="1" dirty="0">
                <a:effectLst/>
                <a:latin typeface="Segoe UI" panose="020B0502040204020203" pitchFamily="34" charset="0"/>
                <a:ea typeface="Calibri" panose="020F0502020204030204" pitchFamily="34" charset="0"/>
              </a:rPr>
              <a:t>This is an agency responsibility- this will be determined by each respective agency when they are planning and designing their community engagement initiatives.</a:t>
            </a:r>
          </a:p>
          <a:p>
            <a:endParaRPr lang="en-NZ" sz="1800" dirty="0">
              <a:effectLst/>
              <a:latin typeface="Calibri" panose="020F0502020204030204" pitchFamily="34" charset="0"/>
              <a:ea typeface="Calibri" panose="020F0502020204030204" pitchFamily="34" charset="0"/>
            </a:endParaRPr>
          </a:p>
          <a:p>
            <a:r>
              <a:rPr lang="en-NZ" sz="1800" dirty="0">
                <a:effectLst/>
                <a:latin typeface="Segoe UI" panose="020B0502040204020203" pitchFamily="34" charset="0"/>
                <a:ea typeface="Calibri" panose="020F0502020204030204" pitchFamily="34" charset="0"/>
                <a:cs typeface="Segoe UI" panose="020B0502040204020203" pitchFamily="34" charset="0"/>
              </a:rPr>
              <a:t>4. What support and resource will be provided to agencies for engagement? </a:t>
            </a:r>
            <a:br>
              <a:rPr lang="en-NZ" sz="1800" dirty="0">
                <a:effectLst/>
                <a:latin typeface="Segoe UI" panose="020B0502040204020203" pitchFamily="34" charset="0"/>
                <a:ea typeface="Calibri" panose="020F0502020204030204" pitchFamily="34" charset="0"/>
              </a:rPr>
            </a:br>
            <a:r>
              <a:rPr lang="en-NZ" sz="1800" i="1" dirty="0">
                <a:solidFill>
                  <a:srgbClr val="FF0000"/>
                </a:solidFill>
                <a:effectLst/>
                <a:latin typeface="Segoe UI" panose="020B0502040204020203" pitchFamily="34" charset="0"/>
                <a:ea typeface="Calibri" panose="020F0502020204030204" pitchFamily="34" charset="0"/>
              </a:rPr>
              <a:t>The model standard will direct agencies to the recommended engagement tool and resources for significant engagements. It is expected that each agency will determine the support and resources required as part of their planning process.  </a:t>
            </a:r>
          </a:p>
          <a:p>
            <a:endParaRPr lang="en-NZ" sz="1800" dirty="0">
              <a:effectLst/>
              <a:latin typeface="Calibri" panose="020F0502020204030204" pitchFamily="34" charset="0"/>
              <a:ea typeface="Calibri" panose="020F0502020204030204" pitchFamily="34" charset="0"/>
            </a:endParaRPr>
          </a:p>
          <a:p>
            <a:r>
              <a:rPr lang="en-NZ" sz="1800" dirty="0">
                <a:effectLst/>
                <a:latin typeface="Segoe UI" panose="020B0502040204020203" pitchFamily="34" charset="0"/>
                <a:ea typeface="Calibri" panose="020F0502020204030204" pitchFamily="34" charset="0"/>
                <a:cs typeface="Segoe UI" panose="020B0502040204020203" pitchFamily="34" charset="0"/>
              </a:rPr>
              <a:t>5. How will you establish effectiveness of engagement? </a:t>
            </a:r>
            <a:br>
              <a:rPr lang="en-NZ" sz="1800" dirty="0">
                <a:effectLst/>
                <a:latin typeface="Segoe UI" panose="020B0502040204020203" pitchFamily="34" charset="0"/>
                <a:ea typeface="Calibri" panose="020F0502020204030204" pitchFamily="34" charset="0"/>
              </a:rPr>
            </a:br>
            <a:r>
              <a:rPr lang="en-NZ" sz="1800" i="1" kern="1200" dirty="0">
                <a:solidFill>
                  <a:srgbClr val="FF0000"/>
                </a:solidFill>
                <a:effectLst/>
                <a:latin typeface="Segoe UI" panose="020B0502040204020203" pitchFamily="34" charset="0"/>
                <a:ea typeface="Calibri" panose="020F0502020204030204" pitchFamily="34" charset="0"/>
                <a:cs typeface="+mn-cs"/>
              </a:rPr>
              <a:t>This is an issue being thought through as part of the work on the reporting arrangements.  The challenge is to get meaningful information from agencies and communities over time in an efficient and effective way. The first step will be via the introduction of a common approach for significant community engagement. Initial reporting will capture the level of engagement on the IAP2 spectrum and provide a benchmark on engagement level. Reporting will be built on over time to capture both quantitative and qualitative measures including stakeholder experience. </a:t>
            </a:r>
          </a:p>
          <a:p>
            <a:endParaRPr lang="en-NZ" sz="1800" dirty="0">
              <a:effectLst/>
              <a:latin typeface="Calibri" panose="020F0502020204030204" pitchFamily="34" charset="0"/>
              <a:ea typeface="Calibri" panose="020F0502020204030204" pitchFamily="34" charset="0"/>
            </a:endParaRPr>
          </a:p>
          <a:p>
            <a:r>
              <a:rPr lang="en-NZ" sz="1800" dirty="0">
                <a:effectLst/>
                <a:latin typeface="Segoe UI" panose="020B0502040204020203" pitchFamily="34" charset="0"/>
                <a:ea typeface="Calibri" panose="020F0502020204030204" pitchFamily="34" charset="0"/>
                <a:cs typeface="Segoe UI" panose="020B0502040204020203" pitchFamily="34" charset="0"/>
              </a:rPr>
              <a:t>6. How does this align with Rec 38 (Social Cohesion) from the RCOI </a:t>
            </a:r>
            <a:br>
              <a:rPr lang="en-NZ" sz="1800" dirty="0">
                <a:effectLst/>
                <a:latin typeface="Segoe UI" panose="020B0502040204020203" pitchFamily="34" charset="0"/>
                <a:ea typeface="Calibri" panose="020F0502020204030204" pitchFamily="34" charset="0"/>
              </a:rPr>
            </a:br>
            <a:r>
              <a:rPr lang="en-NZ" sz="1800" i="1" dirty="0">
                <a:solidFill>
                  <a:srgbClr val="FF0000"/>
                </a:solidFill>
                <a:effectLst/>
                <a:latin typeface="Segoe UI" panose="020B0502040204020203" pitchFamily="34" charset="0"/>
                <a:ea typeface="Calibri" panose="020F0502020204030204" pitchFamily="34" charset="0"/>
              </a:rPr>
              <a:t>There is strong alignment. All RCOI recommendations including Rec 38 have been adopted by the Government. </a:t>
            </a:r>
            <a:r>
              <a:rPr lang="en-NZ" sz="1800" i="1" dirty="0">
                <a:effectLst/>
                <a:latin typeface="Segoe UI" panose="020B0502040204020203" pitchFamily="34" charset="0"/>
                <a:ea typeface="Calibri" panose="020F0502020204030204" pitchFamily="34" charset="0"/>
              </a:rPr>
              <a:t>Rec 38 requires agencies to advise communities what level of engagement will be carried out with them in line with IAP2. It also encourages agencies to undertake more involve and collaborate levels of </a:t>
            </a:r>
            <a:r>
              <a:rPr lang="en-NZ" sz="1800" i="1" kern="1200" dirty="0">
                <a:solidFill>
                  <a:schemeClr val="tx1"/>
                </a:solidFill>
                <a:effectLst/>
                <a:latin typeface="Segoe UI" panose="020B0502040204020203" pitchFamily="34" charset="0"/>
                <a:ea typeface="Calibri" panose="020F0502020204030204" pitchFamily="34" charset="0"/>
                <a:cs typeface="+mn-cs"/>
              </a:rPr>
              <a:t>engagement. It is also likely that this definition will change over time as engagement practices evolve.</a:t>
            </a:r>
          </a:p>
          <a:p>
            <a:br>
              <a:rPr lang="en-NZ" sz="1800" dirty="0">
                <a:effectLst/>
                <a:latin typeface="Segoe UI" panose="020B0502040204020203" pitchFamily="34" charset="0"/>
                <a:ea typeface="Calibri" panose="020F0502020204030204" pitchFamily="34" charset="0"/>
              </a:rPr>
            </a:br>
            <a:r>
              <a:rPr lang="en-NZ" sz="1800" dirty="0">
                <a:effectLst/>
                <a:latin typeface="Segoe UI" panose="020B0502040204020203" pitchFamily="34" charset="0"/>
                <a:ea typeface="Calibri" panose="020F0502020204030204" pitchFamily="34" charset="0"/>
                <a:cs typeface="Segoe UI" panose="020B0502040204020203" pitchFamily="34" charset="0"/>
              </a:rPr>
              <a:t>7. What if agencies and civil society have different views about what is a “significant” initiative?</a:t>
            </a:r>
            <a:endParaRPr lang="en-NZ" sz="1800" dirty="0">
              <a:effectLst/>
              <a:latin typeface="Calibri" panose="020F0502020204030204" pitchFamily="34" charset="0"/>
              <a:ea typeface="Calibri" panose="020F0502020204030204" pitchFamily="34" charset="0"/>
            </a:endParaRPr>
          </a:p>
          <a:p>
            <a:r>
              <a:rPr lang="en-NZ" sz="1800" i="1" dirty="0">
                <a:solidFill>
                  <a:srgbClr val="FF0000"/>
                </a:solidFill>
                <a:effectLst/>
                <a:latin typeface="Segoe UI" panose="020B0502040204020203" pitchFamily="34" charset="0"/>
                <a:ea typeface="Calibri" panose="020F0502020204030204" pitchFamily="34" charset="0"/>
              </a:rPr>
              <a:t>Defining significant initiatives is yet to be completed. Any definition needs to consider a number of factors and some pragmatism may be required. </a:t>
            </a:r>
            <a:endParaRPr lang="en-NZ" sz="1800" dirty="0">
              <a:effectLst/>
              <a:latin typeface="Calibri" panose="020F0502020204030204" pitchFamily="34" charset="0"/>
              <a:ea typeface="Calibri" panose="020F0502020204030204" pitchFamily="34" charset="0"/>
            </a:endParaRPr>
          </a:p>
          <a:p>
            <a:endParaRPr lang="en-NZ" b="1" dirty="0"/>
          </a:p>
        </p:txBody>
      </p:sp>
      <p:sp>
        <p:nvSpPr>
          <p:cNvPr id="4" name="Slide Number Placeholder 3"/>
          <p:cNvSpPr>
            <a:spLocks noGrp="1"/>
          </p:cNvSpPr>
          <p:nvPr>
            <p:ph type="sldNum" sz="quarter" idx="5"/>
          </p:nvPr>
        </p:nvSpPr>
        <p:spPr/>
        <p:txBody>
          <a:bodyPr/>
          <a:lstStyle/>
          <a:p>
            <a:fld id="{3B266993-375F-48B6-8DD0-BAB5B05FD4A7}" type="slidenum">
              <a:rPr lang="en-NZ" smtClean="0"/>
              <a:t>4</a:t>
            </a:fld>
            <a:endParaRPr lang="en-NZ"/>
          </a:p>
        </p:txBody>
      </p:sp>
    </p:spTree>
    <p:extLst>
      <p:ext uri="{BB962C8B-B14F-4D97-AF65-F5344CB8AC3E}">
        <p14:creationId xmlns:p14="http://schemas.microsoft.com/office/powerpoint/2010/main" val="2029521709"/>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81075" y="1241425"/>
            <a:ext cx="4835525" cy="3349625"/>
          </a:xfrm>
        </p:spPr>
      </p:sp>
      <p:sp>
        <p:nvSpPr>
          <p:cNvPr id="3" name="Notes Placeholder 2"/>
          <p:cNvSpPr>
            <a:spLocks noGrp="1"/>
          </p:cNvSpPr>
          <p:nvPr>
            <p:ph type="body" idx="1"/>
          </p:nvPr>
        </p:nvSpPr>
        <p:spPr/>
        <p:txBody>
          <a:bodyPr/>
          <a:lstStyle/>
          <a:p>
            <a:endParaRPr lang="en-NZ" b="1"/>
          </a:p>
        </p:txBody>
      </p:sp>
      <p:sp>
        <p:nvSpPr>
          <p:cNvPr id="4" name="Slide Number Placeholder 3"/>
          <p:cNvSpPr>
            <a:spLocks noGrp="1"/>
          </p:cNvSpPr>
          <p:nvPr>
            <p:ph type="sldNum" sz="quarter" idx="5"/>
          </p:nvPr>
        </p:nvSpPr>
        <p:spPr/>
        <p:txBody>
          <a:bodyPr/>
          <a:lstStyle/>
          <a:p>
            <a:fld id="{3B266993-375F-48B6-8DD0-BAB5B05FD4A7}" type="slidenum">
              <a:rPr lang="en-NZ" smtClean="0"/>
              <a:t>5</a:t>
            </a:fld>
            <a:endParaRPr lang="en-NZ"/>
          </a:p>
        </p:txBody>
      </p:sp>
    </p:spTree>
    <p:extLst>
      <p:ext uri="{BB962C8B-B14F-4D97-AF65-F5344CB8AC3E}">
        <p14:creationId xmlns:p14="http://schemas.microsoft.com/office/powerpoint/2010/main" val="446712573"/>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81075" y="1241425"/>
            <a:ext cx="4835525" cy="3349625"/>
          </a:xfrm>
        </p:spPr>
      </p:sp>
      <p:sp>
        <p:nvSpPr>
          <p:cNvPr id="3" name="Notes Placeholder 2"/>
          <p:cNvSpPr>
            <a:spLocks noGrp="1"/>
          </p:cNvSpPr>
          <p:nvPr>
            <p:ph type="body" idx="1"/>
          </p:nvPr>
        </p:nvSpPr>
        <p:spPr/>
        <p:txBody>
          <a:bodyPr/>
          <a:lstStyle/>
          <a:p>
            <a:endParaRPr lang="en-NZ" b="1"/>
          </a:p>
        </p:txBody>
      </p:sp>
      <p:sp>
        <p:nvSpPr>
          <p:cNvPr id="4" name="Slide Number Placeholder 3"/>
          <p:cNvSpPr>
            <a:spLocks noGrp="1"/>
          </p:cNvSpPr>
          <p:nvPr>
            <p:ph type="sldNum" sz="quarter" idx="5"/>
          </p:nvPr>
        </p:nvSpPr>
        <p:spPr/>
        <p:txBody>
          <a:bodyPr/>
          <a:lstStyle/>
          <a:p>
            <a:fld id="{3B266993-375F-48B6-8DD0-BAB5B05FD4A7}" type="slidenum">
              <a:rPr lang="en-NZ" smtClean="0"/>
              <a:t>7</a:t>
            </a:fld>
            <a:endParaRPr lang="en-NZ"/>
          </a:p>
        </p:txBody>
      </p:sp>
    </p:spTree>
    <p:extLst>
      <p:ext uri="{BB962C8B-B14F-4D97-AF65-F5344CB8AC3E}">
        <p14:creationId xmlns:p14="http://schemas.microsoft.com/office/powerpoint/2010/main" val="690760361"/>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81075" y="1241425"/>
            <a:ext cx="4835525" cy="3349625"/>
          </a:xfrm>
        </p:spPr>
      </p:sp>
      <p:sp>
        <p:nvSpPr>
          <p:cNvPr id="3" name="Notes Placeholder 2"/>
          <p:cNvSpPr>
            <a:spLocks noGrp="1"/>
          </p:cNvSpPr>
          <p:nvPr>
            <p:ph type="body" idx="1"/>
          </p:nvPr>
        </p:nvSpPr>
        <p:spPr/>
        <p:txBody>
          <a:bodyPr/>
          <a:lstStyle/>
          <a:p>
            <a:endParaRPr lang="en-NZ" b="1"/>
          </a:p>
        </p:txBody>
      </p:sp>
      <p:sp>
        <p:nvSpPr>
          <p:cNvPr id="4" name="Slide Number Placeholder 3"/>
          <p:cNvSpPr>
            <a:spLocks noGrp="1"/>
          </p:cNvSpPr>
          <p:nvPr>
            <p:ph type="sldNum" sz="quarter" idx="5"/>
          </p:nvPr>
        </p:nvSpPr>
        <p:spPr/>
        <p:txBody>
          <a:bodyPr/>
          <a:lstStyle/>
          <a:p>
            <a:fld id="{3B266993-375F-48B6-8DD0-BAB5B05FD4A7}" type="slidenum">
              <a:rPr lang="en-NZ" smtClean="0"/>
              <a:t>8</a:t>
            </a:fld>
            <a:endParaRPr lang="en-NZ"/>
          </a:p>
        </p:txBody>
      </p:sp>
    </p:spTree>
    <p:extLst>
      <p:ext uri="{BB962C8B-B14F-4D97-AF65-F5344CB8AC3E}">
        <p14:creationId xmlns:p14="http://schemas.microsoft.com/office/powerpoint/2010/main" val="1433568251"/>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81075" y="1241425"/>
            <a:ext cx="4835525" cy="3349625"/>
          </a:xfrm>
        </p:spPr>
      </p:sp>
      <p:sp>
        <p:nvSpPr>
          <p:cNvPr id="3" name="Notes Placeholder 2"/>
          <p:cNvSpPr>
            <a:spLocks noGrp="1"/>
          </p:cNvSpPr>
          <p:nvPr>
            <p:ph type="body" idx="1"/>
          </p:nvPr>
        </p:nvSpPr>
        <p:spPr/>
        <p:txBody>
          <a:bodyPr/>
          <a:lstStyle/>
          <a:p>
            <a:endParaRPr lang="en-NZ" b="1"/>
          </a:p>
        </p:txBody>
      </p:sp>
      <p:sp>
        <p:nvSpPr>
          <p:cNvPr id="4" name="Slide Number Placeholder 3"/>
          <p:cNvSpPr>
            <a:spLocks noGrp="1"/>
          </p:cNvSpPr>
          <p:nvPr>
            <p:ph type="sldNum" sz="quarter" idx="5"/>
          </p:nvPr>
        </p:nvSpPr>
        <p:spPr/>
        <p:txBody>
          <a:bodyPr/>
          <a:lstStyle/>
          <a:p>
            <a:fld id="{3B266993-375F-48B6-8DD0-BAB5B05FD4A7}" type="slidenum">
              <a:rPr lang="en-NZ" smtClean="0"/>
              <a:t>9</a:t>
            </a:fld>
            <a:endParaRPr lang="en-NZ"/>
          </a:p>
        </p:txBody>
      </p:sp>
    </p:spTree>
    <p:extLst>
      <p:ext uri="{BB962C8B-B14F-4D97-AF65-F5344CB8AC3E}">
        <p14:creationId xmlns:p14="http://schemas.microsoft.com/office/powerpoint/2010/main" val="3221917674"/>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81075" y="1241425"/>
            <a:ext cx="4835525" cy="3349625"/>
          </a:xfrm>
        </p:spPr>
      </p:sp>
      <p:sp>
        <p:nvSpPr>
          <p:cNvPr id="3" name="Notes Placeholder 2"/>
          <p:cNvSpPr>
            <a:spLocks noGrp="1"/>
          </p:cNvSpPr>
          <p:nvPr>
            <p:ph type="body" idx="1"/>
          </p:nvPr>
        </p:nvSpPr>
        <p:spPr/>
        <p:txBody>
          <a:bodyPr/>
          <a:lstStyle/>
          <a:p>
            <a:endParaRPr lang="en-NZ" b="1"/>
          </a:p>
        </p:txBody>
      </p:sp>
      <p:sp>
        <p:nvSpPr>
          <p:cNvPr id="4" name="Slide Number Placeholder 3"/>
          <p:cNvSpPr>
            <a:spLocks noGrp="1"/>
          </p:cNvSpPr>
          <p:nvPr>
            <p:ph type="sldNum" sz="quarter" idx="5"/>
          </p:nvPr>
        </p:nvSpPr>
        <p:spPr/>
        <p:txBody>
          <a:bodyPr/>
          <a:lstStyle/>
          <a:p>
            <a:fld id="{3B266993-375F-48B6-8DD0-BAB5B05FD4A7}" type="slidenum">
              <a:rPr lang="en-NZ" smtClean="0"/>
              <a:t>11</a:t>
            </a:fld>
            <a:endParaRPr lang="en-NZ"/>
          </a:p>
        </p:txBody>
      </p:sp>
    </p:spTree>
    <p:extLst>
      <p:ext uri="{BB962C8B-B14F-4D97-AF65-F5344CB8AC3E}">
        <p14:creationId xmlns:p14="http://schemas.microsoft.com/office/powerpoint/2010/main" val="1275561812"/>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81075" y="1241425"/>
            <a:ext cx="4835525" cy="3349625"/>
          </a:xfrm>
        </p:spPr>
      </p:sp>
      <p:sp>
        <p:nvSpPr>
          <p:cNvPr id="3" name="Notes Placeholder 2"/>
          <p:cNvSpPr>
            <a:spLocks noGrp="1"/>
          </p:cNvSpPr>
          <p:nvPr>
            <p:ph type="body" idx="1"/>
          </p:nvPr>
        </p:nvSpPr>
        <p:spPr/>
        <p:txBody>
          <a:bodyPr/>
          <a:lstStyle/>
          <a:p>
            <a:endParaRPr lang="en-NZ" b="1"/>
          </a:p>
        </p:txBody>
      </p:sp>
      <p:sp>
        <p:nvSpPr>
          <p:cNvPr id="4" name="Slide Number Placeholder 3"/>
          <p:cNvSpPr>
            <a:spLocks noGrp="1"/>
          </p:cNvSpPr>
          <p:nvPr>
            <p:ph type="sldNum" sz="quarter" idx="5"/>
          </p:nvPr>
        </p:nvSpPr>
        <p:spPr/>
        <p:txBody>
          <a:bodyPr/>
          <a:lstStyle/>
          <a:p>
            <a:fld id="{3B266993-375F-48B6-8DD0-BAB5B05FD4A7}" type="slidenum">
              <a:rPr lang="en-NZ" smtClean="0"/>
              <a:t>12</a:t>
            </a:fld>
            <a:endParaRPr lang="en-NZ"/>
          </a:p>
        </p:txBody>
      </p:sp>
    </p:spTree>
    <p:extLst>
      <p:ext uri="{BB962C8B-B14F-4D97-AF65-F5344CB8AC3E}">
        <p14:creationId xmlns:p14="http://schemas.microsoft.com/office/powerpoint/2010/main" val="1772973255"/>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81075" y="1241425"/>
            <a:ext cx="4835525" cy="3349625"/>
          </a:xfrm>
        </p:spPr>
      </p:sp>
      <p:sp>
        <p:nvSpPr>
          <p:cNvPr id="3" name="Notes Placeholder 2"/>
          <p:cNvSpPr>
            <a:spLocks noGrp="1"/>
          </p:cNvSpPr>
          <p:nvPr>
            <p:ph type="body" idx="1"/>
          </p:nvPr>
        </p:nvSpPr>
        <p:spPr/>
        <p:txBody>
          <a:bodyPr/>
          <a:lstStyle/>
          <a:p>
            <a:endParaRPr lang="en-NZ" b="1"/>
          </a:p>
        </p:txBody>
      </p:sp>
      <p:sp>
        <p:nvSpPr>
          <p:cNvPr id="4" name="Slide Number Placeholder 3"/>
          <p:cNvSpPr>
            <a:spLocks noGrp="1"/>
          </p:cNvSpPr>
          <p:nvPr>
            <p:ph type="sldNum" sz="quarter" idx="5"/>
          </p:nvPr>
        </p:nvSpPr>
        <p:spPr/>
        <p:txBody>
          <a:bodyPr/>
          <a:lstStyle/>
          <a:p>
            <a:fld id="{3B266993-375F-48B6-8DD0-BAB5B05FD4A7}" type="slidenum">
              <a:rPr lang="en-NZ" smtClean="0"/>
              <a:t>13</a:t>
            </a:fld>
            <a:endParaRPr lang="en-NZ"/>
          </a:p>
        </p:txBody>
      </p:sp>
    </p:spTree>
    <p:extLst>
      <p:ext uri="{BB962C8B-B14F-4D97-AF65-F5344CB8AC3E}">
        <p14:creationId xmlns:p14="http://schemas.microsoft.com/office/powerpoint/2010/main" val="1815354515"/>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81075" y="1241425"/>
            <a:ext cx="4835525" cy="3349625"/>
          </a:xfrm>
        </p:spPr>
      </p:sp>
      <p:sp>
        <p:nvSpPr>
          <p:cNvPr id="3" name="Notes Placeholder 2"/>
          <p:cNvSpPr>
            <a:spLocks noGrp="1"/>
          </p:cNvSpPr>
          <p:nvPr>
            <p:ph type="body" idx="1"/>
          </p:nvPr>
        </p:nvSpPr>
        <p:spPr/>
        <p:txBody>
          <a:bodyPr/>
          <a:lstStyle/>
          <a:p>
            <a:endParaRPr lang="en-NZ" b="1" dirty="0"/>
          </a:p>
        </p:txBody>
      </p:sp>
      <p:sp>
        <p:nvSpPr>
          <p:cNvPr id="4" name="Slide Number Placeholder 3"/>
          <p:cNvSpPr>
            <a:spLocks noGrp="1"/>
          </p:cNvSpPr>
          <p:nvPr>
            <p:ph type="sldNum" sz="quarter" idx="5"/>
          </p:nvPr>
        </p:nvSpPr>
        <p:spPr/>
        <p:txBody>
          <a:bodyPr/>
          <a:lstStyle/>
          <a:p>
            <a:fld id="{3B266993-375F-48B6-8DD0-BAB5B05FD4A7}" type="slidenum">
              <a:rPr lang="en-NZ" smtClean="0"/>
              <a:t>15</a:t>
            </a:fld>
            <a:endParaRPr lang="en-NZ"/>
          </a:p>
        </p:txBody>
      </p:sp>
    </p:spTree>
    <p:extLst>
      <p:ext uri="{BB962C8B-B14F-4D97-AF65-F5344CB8AC3E}">
        <p14:creationId xmlns:p14="http://schemas.microsoft.com/office/powerpoint/2010/main" val="1273860516"/>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81075" y="1241425"/>
            <a:ext cx="4835525" cy="3349625"/>
          </a:xfrm>
        </p:spPr>
      </p:sp>
      <p:sp>
        <p:nvSpPr>
          <p:cNvPr id="3" name="Notes Placeholder 2"/>
          <p:cNvSpPr>
            <a:spLocks noGrp="1"/>
          </p:cNvSpPr>
          <p:nvPr>
            <p:ph type="body" idx="1"/>
          </p:nvPr>
        </p:nvSpPr>
        <p:spPr/>
        <p:txBody>
          <a:bodyPr/>
          <a:lstStyle/>
          <a:p>
            <a:endParaRPr lang="en-NZ" b="1"/>
          </a:p>
        </p:txBody>
      </p:sp>
      <p:sp>
        <p:nvSpPr>
          <p:cNvPr id="4" name="Slide Number Placeholder 3"/>
          <p:cNvSpPr>
            <a:spLocks noGrp="1"/>
          </p:cNvSpPr>
          <p:nvPr>
            <p:ph type="sldNum" sz="quarter" idx="5"/>
          </p:nvPr>
        </p:nvSpPr>
        <p:spPr/>
        <p:txBody>
          <a:bodyPr/>
          <a:lstStyle/>
          <a:p>
            <a:fld id="{3B266993-375F-48B6-8DD0-BAB5B05FD4A7}" type="slidenum">
              <a:rPr lang="en-NZ" smtClean="0"/>
              <a:t>16</a:t>
            </a:fld>
            <a:endParaRPr lang="en-NZ"/>
          </a:p>
        </p:txBody>
      </p:sp>
    </p:spTree>
    <p:extLst>
      <p:ext uri="{BB962C8B-B14F-4D97-AF65-F5344CB8AC3E}">
        <p14:creationId xmlns:p14="http://schemas.microsoft.com/office/powerpoint/2010/main" val="4127112873"/>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81075" y="1241425"/>
            <a:ext cx="4835525" cy="3349625"/>
          </a:xfrm>
        </p:spPr>
      </p:sp>
      <p:sp>
        <p:nvSpPr>
          <p:cNvPr id="3" name="Notes Placeholder 2"/>
          <p:cNvSpPr>
            <a:spLocks noGrp="1"/>
          </p:cNvSpPr>
          <p:nvPr>
            <p:ph type="body" idx="1"/>
          </p:nvPr>
        </p:nvSpPr>
        <p:spPr/>
        <p:txBody>
          <a:bodyPr/>
          <a:lstStyle/>
          <a:p>
            <a:endParaRPr lang="en-NZ" b="1"/>
          </a:p>
        </p:txBody>
      </p:sp>
      <p:sp>
        <p:nvSpPr>
          <p:cNvPr id="4" name="Slide Number Placeholder 3"/>
          <p:cNvSpPr>
            <a:spLocks noGrp="1"/>
          </p:cNvSpPr>
          <p:nvPr>
            <p:ph type="sldNum" sz="quarter" idx="5"/>
          </p:nvPr>
        </p:nvSpPr>
        <p:spPr/>
        <p:txBody>
          <a:bodyPr/>
          <a:lstStyle/>
          <a:p>
            <a:fld id="{3B266993-375F-48B6-8DD0-BAB5B05FD4A7}" type="slidenum">
              <a:rPr lang="en-NZ" smtClean="0"/>
              <a:t>17</a:t>
            </a:fld>
            <a:endParaRPr lang="en-NZ"/>
          </a:p>
        </p:txBody>
      </p:sp>
    </p:spTree>
    <p:extLst>
      <p:ext uri="{BB962C8B-B14F-4D97-AF65-F5344CB8AC3E}">
        <p14:creationId xmlns:p14="http://schemas.microsoft.com/office/powerpoint/2010/main" val="1745924931"/>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NZ" dirty="0"/>
          </a:p>
        </p:txBody>
      </p:sp>
      <p:sp>
        <p:nvSpPr>
          <p:cNvPr id="4" name="Slide Number Placeholder 3"/>
          <p:cNvSpPr>
            <a:spLocks noGrp="1"/>
          </p:cNvSpPr>
          <p:nvPr>
            <p:ph type="sldNum" sz="quarter" idx="5"/>
          </p:nvPr>
        </p:nvSpPr>
        <p:spPr/>
        <p:txBody>
          <a:bodyPr/>
          <a:lstStyle/>
          <a:p>
            <a:fld id="{3B266993-375F-48B6-8DD0-BAB5B05FD4A7}" type="slidenum">
              <a:rPr lang="en-NZ" smtClean="0"/>
              <a:t>18</a:t>
            </a:fld>
            <a:endParaRPr lang="en-NZ"/>
          </a:p>
        </p:txBody>
      </p:sp>
    </p:spTree>
    <p:extLst>
      <p:ext uri="{BB962C8B-B14F-4D97-AF65-F5344CB8AC3E}">
        <p14:creationId xmlns:p14="http://schemas.microsoft.com/office/powerpoint/2010/main" val="4283265886"/>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81075" y="1241425"/>
            <a:ext cx="4835525" cy="3349625"/>
          </a:xfrm>
        </p:spPr>
      </p:sp>
      <p:sp>
        <p:nvSpPr>
          <p:cNvPr id="3" name="Notes Placeholder 2"/>
          <p:cNvSpPr>
            <a:spLocks noGrp="1"/>
          </p:cNvSpPr>
          <p:nvPr>
            <p:ph type="body" idx="1"/>
          </p:nvPr>
        </p:nvSpPr>
        <p:spPr/>
        <p:txBody>
          <a:bodyPr/>
          <a:lstStyle/>
          <a:p>
            <a:endParaRPr lang="en-NZ" b="1" dirty="0"/>
          </a:p>
        </p:txBody>
      </p:sp>
      <p:sp>
        <p:nvSpPr>
          <p:cNvPr id="4" name="Slide Number Placeholder 3"/>
          <p:cNvSpPr>
            <a:spLocks noGrp="1"/>
          </p:cNvSpPr>
          <p:nvPr>
            <p:ph type="sldNum" sz="quarter" idx="5"/>
          </p:nvPr>
        </p:nvSpPr>
        <p:spPr/>
        <p:txBody>
          <a:bodyPr/>
          <a:lstStyle/>
          <a:p>
            <a:fld id="{3B266993-375F-48B6-8DD0-BAB5B05FD4A7}" type="slidenum">
              <a:rPr lang="en-NZ" smtClean="0"/>
              <a:t>19</a:t>
            </a:fld>
            <a:endParaRPr lang="en-NZ"/>
          </a:p>
        </p:txBody>
      </p:sp>
    </p:spTree>
    <p:extLst>
      <p:ext uri="{BB962C8B-B14F-4D97-AF65-F5344CB8AC3E}">
        <p14:creationId xmlns:p14="http://schemas.microsoft.com/office/powerpoint/2010/main" val="3722102316"/>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81075" y="1241425"/>
            <a:ext cx="4835525" cy="3349625"/>
          </a:xfrm>
        </p:spPr>
      </p:sp>
      <p:sp>
        <p:nvSpPr>
          <p:cNvPr id="3" name="Notes Placeholder 2"/>
          <p:cNvSpPr>
            <a:spLocks noGrp="1"/>
          </p:cNvSpPr>
          <p:nvPr>
            <p:ph type="body" idx="1"/>
          </p:nvPr>
        </p:nvSpPr>
        <p:spPr/>
        <p:txBody>
          <a:bodyPr/>
          <a:lstStyle/>
          <a:p>
            <a:endParaRPr lang="en-NZ" b="1"/>
          </a:p>
        </p:txBody>
      </p:sp>
      <p:sp>
        <p:nvSpPr>
          <p:cNvPr id="4" name="Slide Number Placeholder 3"/>
          <p:cNvSpPr>
            <a:spLocks noGrp="1"/>
          </p:cNvSpPr>
          <p:nvPr>
            <p:ph type="sldNum" sz="quarter" idx="5"/>
          </p:nvPr>
        </p:nvSpPr>
        <p:spPr/>
        <p:txBody>
          <a:bodyPr/>
          <a:lstStyle/>
          <a:p>
            <a:fld id="{3B266993-375F-48B6-8DD0-BAB5B05FD4A7}" type="slidenum">
              <a:rPr lang="en-NZ" smtClean="0"/>
              <a:t>20</a:t>
            </a:fld>
            <a:endParaRPr lang="en-NZ"/>
          </a:p>
        </p:txBody>
      </p:sp>
    </p:spTree>
    <p:extLst>
      <p:ext uri="{BB962C8B-B14F-4D97-AF65-F5344CB8AC3E}">
        <p14:creationId xmlns:p14="http://schemas.microsoft.com/office/powerpoint/2010/main" val="1352367966"/>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81075" y="1241425"/>
            <a:ext cx="4835525" cy="3349625"/>
          </a:xfrm>
        </p:spPr>
      </p:sp>
      <p:sp>
        <p:nvSpPr>
          <p:cNvPr id="3" name="Notes Placeholder 2"/>
          <p:cNvSpPr>
            <a:spLocks noGrp="1"/>
          </p:cNvSpPr>
          <p:nvPr>
            <p:ph type="body" idx="1"/>
          </p:nvPr>
        </p:nvSpPr>
        <p:spPr/>
        <p:txBody>
          <a:bodyPr/>
          <a:lstStyle/>
          <a:p>
            <a:endParaRPr lang="en-NZ" b="1"/>
          </a:p>
        </p:txBody>
      </p:sp>
      <p:sp>
        <p:nvSpPr>
          <p:cNvPr id="4" name="Slide Number Placeholder 3"/>
          <p:cNvSpPr>
            <a:spLocks noGrp="1"/>
          </p:cNvSpPr>
          <p:nvPr>
            <p:ph type="sldNum" sz="quarter" idx="5"/>
          </p:nvPr>
        </p:nvSpPr>
        <p:spPr/>
        <p:txBody>
          <a:bodyPr/>
          <a:lstStyle/>
          <a:p>
            <a:fld id="{3B266993-375F-48B6-8DD0-BAB5B05FD4A7}" type="slidenum">
              <a:rPr lang="en-NZ" smtClean="0"/>
              <a:t>21</a:t>
            </a:fld>
            <a:endParaRPr lang="en-NZ"/>
          </a:p>
        </p:txBody>
      </p:sp>
    </p:spTree>
    <p:extLst>
      <p:ext uri="{BB962C8B-B14F-4D97-AF65-F5344CB8AC3E}">
        <p14:creationId xmlns:p14="http://schemas.microsoft.com/office/powerpoint/2010/main" val="4082938291"/>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81075" y="1241425"/>
            <a:ext cx="4835525" cy="3349625"/>
          </a:xfrm>
        </p:spPr>
      </p:sp>
      <p:sp>
        <p:nvSpPr>
          <p:cNvPr id="3" name="Notes Placeholder 2"/>
          <p:cNvSpPr>
            <a:spLocks noGrp="1"/>
          </p:cNvSpPr>
          <p:nvPr>
            <p:ph type="body" idx="1"/>
          </p:nvPr>
        </p:nvSpPr>
        <p:spPr/>
        <p:txBody>
          <a:bodyPr/>
          <a:lstStyle/>
          <a:p>
            <a:endParaRPr lang="en-NZ" b="1"/>
          </a:p>
        </p:txBody>
      </p:sp>
      <p:sp>
        <p:nvSpPr>
          <p:cNvPr id="4" name="Slide Number Placeholder 3"/>
          <p:cNvSpPr>
            <a:spLocks noGrp="1"/>
          </p:cNvSpPr>
          <p:nvPr>
            <p:ph type="sldNum" sz="quarter" idx="5"/>
          </p:nvPr>
        </p:nvSpPr>
        <p:spPr/>
        <p:txBody>
          <a:bodyPr/>
          <a:lstStyle/>
          <a:p>
            <a:fld id="{3B266993-375F-48B6-8DD0-BAB5B05FD4A7}" type="slidenum">
              <a:rPr lang="en-NZ" smtClean="0"/>
              <a:t>23</a:t>
            </a:fld>
            <a:endParaRPr lang="en-NZ"/>
          </a:p>
        </p:txBody>
      </p:sp>
    </p:spTree>
    <p:extLst>
      <p:ext uri="{BB962C8B-B14F-4D97-AF65-F5344CB8AC3E}">
        <p14:creationId xmlns:p14="http://schemas.microsoft.com/office/powerpoint/2010/main" val="2738725097"/>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81075" y="1241425"/>
            <a:ext cx="4835525" cy="3349625"/>
          </a:xfrm>
        </p:spPr>
      </p:sp>
      <p:sp>
        <p:nvSpPr>
          <p:cNvPr id="3" name="Notes Placeholder 2"/>
          <p:cNvSpPr>
            <a:spLocks noGrp="1"/>
          </p:cNvSpPr>
          <p:nvPr>
            <p:ph type="body" idx="1"/>
          </p:nvPr>
        </p:nvSpPr>
        <p:spPr/>
        <p:txBody>
          <a:bodyPr/>
          <a:lstStyle/>
          <a:p>
            <a:endParaRPr lang="en-NZ" b="1"/>
          </a:p>
        </p:txBody>
      </p:sp>
      <p:sp>
        <p:nvSpPr>
          <p:cNvPr id="4" name="Slide Number Placeholder 3"/>
          <p:cNvSpPr>
            <a:spLocks noGrp="1"/>
          </p:cNvSpPr>
          <p:nvPr>
            <p:ph type="sldNum" sz="quarter" idx="5"/>
          </p:nvPr>
        </p:nvSpPr>
        <p:spPr/>
        <p:txBody>
          <a:bodyPr/>
          <a:lstStyle/>
          <a:p>
            <a:fld id="{3B266993-375F-48B6-8DD0-BAB5B05FD4A7}" type="slidenum">
              <a:rPr lang="en-NZ" smtClean="0"/>
              <a:t>24</a:t>
            </a:fld>
            <a:endParaRPr lang="en-NZ"/>
          </a:p>
        </p:txBody>
      </p:sp>
    </p:spTree>
    <p:extLst>
      <p:ext uri="{BB962C8B-B14F-4D97-AF65-F5344CB8AC3E}">
        <p14:creationId xmlns:p14="http://schemas.microsoft.com/office/powerpoint/2010/main" val="3526363680"/>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81075" y="1241425"/>
            <a:ext cx="4835525" cy="3349625"/>
          </a:xfrm>
        </p:spPr>
      </p:sp>
      <p:sp>
        <p:nvSpPr>
          <p:cNvPr id="3" name="Notes Placeholder 2"/>
          <p:cNvSpPr>
            <a:spLocks noGrp="1"/>
          </p:cNvSpPr>
          <p:nvPr>
            <p:ph type="body" idx="1"/>
          </p:nvPr>
        </p:nvSpPr>
        <p:spPr/>
        <p:txBody>
          <a:bodyPr/>
          <a:lstStyle/>
          <a:p>
            <a:endParaRPr lang="en-NZ" b="1"/>
          </a:p>
        </p:txBody>
      </p:sp>
      <p:sp>
        <p:nvSpPr>
          <p:cNvPr id="4" name="Slide Number Placeholder 3"/>
          <p:cNvSpPr>
            <a:spLocks noGrp="1"/>
          </p:cNvSpPr>
          <p:nvPr>
            <p:ph type="sldNum" sz="quarter" idx="5"/>
          </p:nvPr>
        </p:nvSpPr>
        <p:spPr/>
        <p:txBody>
          <a:bodyPr/>
          <a:lstStyle/>
          <a:p>
            <a:fld id="{3B266993-375F-48B6-8DD0-BAB5B05FD4A7}" type="slidenum">
              <a:rPr lang="en-NZ" smtClean="0"/>
              <a:t>25</a:t>
            </a:fld>
            <a:endParaRPr lang="en-NZ"/>
          </a:p>
        </p:txBody>
      </p:sp>
    </p:spTree>
    <p:extLst>
      <p:ext uri="{BB962C8B-B14F-4D97-AF65-F5344CB8AC3E}">
        <p14:creationId xmlns:p14="http://schemas.microsoft.com/office/powerpoint/2010/main" val="1505278667"/>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81075" y="1241425"/>
            <a:ext cx="4835525" cy="3349625"/>
          </a:xfrm>
        </p:spPr>
      </p:sp>
      <p:sp>
        <p:nvSpPr>
          <p:cNvPr id="3" name="Notes Placeholder 2"/>
          <p:cNvSpPr>
            <a:spLocks noGrp="1"/>
          </p:cNvSpPr>
          <p:nvPr>
            <p:ph type="body" idx="1"/>
          </p:nvPr>
        </p:nvSpPr>
        <p:spPr/>
        <p:txBody>
          <a:bodyPr/>
          <a:lstStyle/>
          <a:p>
            <a:pPr marL="342900" lvl="0" indent="-342900" algn="just">
              <a:buFont typeface="Symbol" panose="05050102010706020507" pitchFamily="18" charset="2"/>
              <a:buChar char=""/>
            </a:pPr>
            <a:r>
              <a:rPr lang="en-NZ" sz="1100" dirty="0">
                <a:effectLst/>
                <a:latin typeface="Calibri" panose="020F0502020204030204" pitchFamily="34" charset="0"/>
                <a:ea typeface="Times New Roman" panose="02020603050405020304" pitchFamily="18" charset="0"/>
                <a:cs typeface="Times New Roman" panose="02020603050405020304" pitchFamily="18" charset="0"/>
              </a:rPr>
              <a:t>The Official Information Act 1982 (OIA) applies to a wide-range of public sector agencies. It provides ways for people to access official information, while recognising the need to protect official information to the extent consistent with the public interest. </a:t>
            </a:r>
          </a:p>
          <a:p>
            <a:pPr marL="342900" lvl="0" indent="-342900" algn="just">
              <a:buFont typeface="Symbol" panose="05050102010706020507" pitchFamily="18" charset="2"/>
              <a:buChar char=""/>
            </a:pPr>
            <a:r>
              <a:rPr lang="en-NZ" sz="1100" dirty="0">
                <a:effectLst/>
                <a:latin typeface="Calibri" panose="020F0502020204030204" pitchFamily="34" charset="0"/>
                <a:ea typeface="Times New Roman" panose="02020603050405020304" pitchFamily="18" charset="0"/>
                <a:cs typeface="Times New Roman" panose="02020603050405020304" pitchFamily="18" charset="0"/>
              </a:rPr>
              <a:t>OIA requests can be refused if making the information requested available would be contrary to a provision in another enactment. </a:t>
            </a:r>
          </a:p>
          <a:p>
            <a:pPr marL="342900" lvl="0" indent="-342900" algn="just">
              <a:buFont typeface="Symbol" panose="05050102010706020507" pitchFamily="18" charset="2"/>
              <a:buChar char=""/>
            </a:pPr>
            <a:r>
              <a:rPr lang="en-NZ" sz="1100" dirty="0">
                <a:effectLst/>
                <a:latin typeface="Calibri" panose="020F0502020204030204" pitchFamily="34" charset="0"/>
                <a:ea typeface="Times New Roman" panose="02020603050405020304" pitchFamily="18" charset="0"/>
                <a:cs typeface="Times New Roman" panose="02020603050405020304" pitchFamily="18" charset="0"/>
              </a:rPr>
              <a:t>Commitment 7 is about ensuring that when an OIA exception provision is being considered for new legislation, there is sufficient guidance and/or scrutiny relating to these provisions.  By OIA exception provision we mean a new legislative provision that propose to override, in full or on part, some of the freedom of information requirements of the OIA.</a:t>
            </a:r>
          </a:p>
          <a:p>
            <a:pPr marL="342900" lvl="0" indent="-342900" algn="just">
              <a:buFont typeface="Symbol" panose="05050102010706020507" pitchFamily="18" charset="2"/>
              <a:buChar char=""/>
            </a:pPr>
            <a:r>
              <a:rPr lang="en-NZ" sz="1100" dirty="0">
                <a:effectLst/>
                <a:latin typeface="Calibri" panose="020F0502020204030204" pitchFamily="34" charset="0"/>
                <a:ea typeface="Times New Roman" panose="02020603050405020304" pitchFamily="18" charset="0"/>
                <a:cs typeface="Times New Roman" panose="02020603050405020304" pitchFamily="18" charset="0"/>
              </a:rPr>
              <a:t>This is a reasonably targeted commitment and is not a review of the OIA. However, the potential benefits of this work are:</a:t>
            </a:r>
          </a:p>
          <a:p>
            <a:pPr marL="742950" lvl="1" indent="-285750" algn="just">
              <a:buFont typeface="Courier New" panose="02070309020205020404" pitchFamily="49" charset="0"/>
              <a:buChar char="o"/>
            </a:pPr>
            <a:r>
              <a:rPr lang="en-NZ" sz="1100" b="1" dirty="0">
                <a:effectLst/>
                <a:latin typeface="Calibri" panose="020F0502020204030204" pitchFamily="34" charset="0"/>
                <a:ea typeface="Times New Roman" panose="02020603050405020304" pitchFamily="18" charset="0"/>
                <a:cs typeface="Times New Roman" panose="02020603050405020304" pitchFamily="18" charset="0"/>
              </a:rPr>
              <a:t>Supporting policy analysis</a:t>
            </a:r>
            <a:r>
              <a:rPr lang="en-NZ" sz="1100" dirty="0">
                <a:effectLst/>
                <a:latin typeface="Calibri" panose="020F0502020204030204" pitchFamily="34" charset="0"/>
                <a:ea typeface="Times New Roman" panose="02020603050405020304" pitchFamily="18" charset="0"/>
                <a:cs typeface="Times New Roman" panose="02020603050405020304" pitchFamily="18" charset="0"/>
              </a:rPr>
              <a:t>. Ensuring agencies are giving due consideration to maintaining the integrity and purpose of the OIA, before they propose alternative disclosure regimes. In particular, supporting agencies to recognise the wide applicability of the OIA’s withholding grounds - whether conclusive or subject to the public interest.</a:t>
            </a:r>
          </a:p>
          <a:p>
            <a:pPr marL="742950" lvl="1" indent="-285750" algn="just">
              <a:buFont typeface="Courier New" panose="02070309020205020404" pitchFamily="49" charset="0"/>
              <a:buChar char="o"/>
            </a:pPr>
            <a:r>
              <a:rPr lang="en-NZ" sz="1100" b="1" dirty="0">
                <a:effectLst/>
                <a:latin typeface="Calibri" panose="020F0502020204030204" pitchFamily="34" charset="0"/>
                <a:ea typeface="Times New Roman" panose="02020603050405020304" pitchFamily="18" charset="0"/>
                <a:cs typeface="Times New Roman" panose="02020603050405020304" pitchFamily="18" charset="0"/>
              </a:rPr>
              <a:t>Increasing transparency</a:t>
            </a:r>
            <a:r>
              <a:rPr lang="en-NZ" sz="1100" dirty="0">
                <a:effectLst/>
                <a:latin typeface="Calibri" panose="020F0502020204030204" pitchFamily="34" charset="0"/>
                <a:ea typeface="Times New Roman" panose="02020603050405020304" pitchFamily="18" charset="0"/>
                <a:cs typeface="Times New Roman" panose="02020603050405020304" pitchFamily="18" charset="0"/>
              </a:rPr>
              <a:t>. Ensuring that where an OIA exception provision is included in a Bill, that the justification is explicit and can easily be assessed during the Parliamentary process.</a:t>
            </a:r>
          </a:p>
          <a:p>
            <a:pPr marL="742950" lvl="1" indent="-285750" algn="just">
              <a:buFont typeface="Courier New" panose="02070309020205020404" pitchFamily="49" charset="0"/>
              <a:buChar char="o"/>
            </a:pPr>
            <a:r>
              <a:rPr lang="en-NZ" sz="1100" b="1" dirty="0">
                <a:effectLst/>
                <a:latin typeface="Calibri" panose="020F0502020204030204" pitchFamily="34" charset="0"/>
                <a:ea typeface="Times New Roman" panose="02020603050405020304" pitchFamily="18" charset="0"/>
                <a:cs typeface="Times New Roman" panose="02020603050405020304" pitchFamily="18" charset="0"/>
              </a:rPr>
              <a:t>Supporting good regulatory stewardship.</a:t>
            </a:r>
            <a:r>
              <a:rPr lang="en-NZ" sz="1100" dirty="0">
                <a:effectLst/>
                <a:latin typeface="Calibri" panose="020F0502020204030204" pitchFamily="34" charset="0"/>
                <a:ea typeface="Times New Roman" panose="02020603050405020304" pitchFamily="18" charset="0"/>
                <a:cs typeface="Times New Roman" panose="02020603050405020304" pitchFamily="18" charset="0"/>
              </a:rPr>
              <a:t> If guidance is created, then it could set the foundation for future work. Guidance could support agencies to review any existing OIA exceptions in their current legislation in light of changing circumstances and operational experience, as part of their ongoing regulatory stewardship programmes.  </a:t>
            </a:r>
          </a:p>
          <a:p>
            <a:pPr marL="0" indent="0">
              <a:buFont typeface="Arial" panose="020B0604020202020204" pitchFamily="34" charset="0"/>
              <a:buNone/>
            </a:pPr>
            <a:r>
              <a:rPr lang="en-NZ" b="1" dirty="0">
                <a:latin typeface="Calibri" panose="020F0502020204030204" pitchFamily="34" charset="0"/>
                <a:ea typeface="Times New Roman" panose="02020603050405020304" pitchFamily="18" charset="0"/>
                <a:cs typeface="Times New Roman" panose="02020603050405020304" pitchFamily="18" charset="0"/>
              </a:rPr>
              <a:t>Progress</a:t>
            </a:r>
          </a:p>
          <a:p>
            <a:pPr marL="285750" indent="-285750">
              <a:buFont typeface="Arial" panose="020B0604020202020204" pitchFamily="34" charset="0"/>
              <a:buChar char="•"/>
            </a:pPr>
            <a:r>
              <a:rPr lang="en-NZ" dirty="0">
                <a:latin typeface="Calibri" panose="020F0502020204030204" pitchFamily="34" charset="0"/>
                <a:ea typeface="Times New Roman" panose="02020603050405020304" pitchFamily="18" charset="0"/>
                <a:cs typeface="Times New Roman" panose="02020603050405020304" pitchFamily="18" charset="0"/>
              </a:rPr>
              <a:t>D</a:t>
            </a:r>
            <a:r>
              <a:rPr lang="en-NZ" sz="1200" dirty="0">
                <a:effectLst/>
                <a:latin typeface="Calibri" panose="020F0502020204030204" pitchFamily="34" charset="0"/>
                <a:ea typeface="Times New Roman" panose="02020603050405020304" pitchFamily="18" charset="0"/>
                <a:cs typeface="Times New Roman" panose="02020603050405020304" pitchFamily="18" charset="0"/>
              </a:rPr>
              <a:t>etailed project plan for the next year. </a:t>
            </a:r>
          </a:p>
          <a:p>
            <a:pPr marL="285750" indent="-285750">
              <a:buFont typeface="Arial" panose="020B0604020202020204" pitchFamily="34" charset="0"/>
              <a:buChar char="•"/>
            </a:pPr>
            <a:r>
              <a:rPr lang="en-NZ" dirty="0">
                <a:latin typeface="Calibri" panose="020F0502020204030204" pitchFamily="34" charset="0"/>
                <a:ea typeface="Times New Roman" panose="02020603050405020304" pitchFamily="18" charset="0"/>
                <a:cs typeface="Times New Roman" panose="02020603050405020304" pitchFamily="18" charset="0"/>
              </a:rPr>
              <a:t>Begun i</a:t>
            </a:r>
            <a:r>
              <a:rPr lang="en-NZ" sz="1200" dirty="0">
                <a:effectLst/>
                <a:latin typeface="Calibri" panose="020F0502020204030204" pitchFamily="34" charset="0"/>
                <a:ea typeface="Times New Roman" panose="02020603050405020304" pitchFamily="18" charset="0"/>
                <a:cs typeface="Times New Roman" panose="02020603050405020304" pitchFamily="18" charset="0"/>
              </a:rPr>
              <a:t>dentifying processes and guidance that prompt consideration of the applicability of the OIA - these include the LEG paper template, LDAC guidelines, disclosure statements, </a:t>
            </a:r>
            <a:r>
              <a:rPr lang="en-NZ" sz="1200" dirty="0" err="1">
                <a:effectLst/>
                <a:latin typeface="Calibri" panose="020F0502020204030204" pitchFamily="34" charset="0"/>
                <a:ea typeface="Times New Roman" panose="02020603050405020304" pitchFamily="18" charset="0"/>
                <a:cs typeface="Times New Roman" panose="02020603050405020304" pitchFamily="18" charset="0"/>
              </a:rPr>
              <a:t>MoJ’s</a:t>
            </a:r>
            <a:r>
              <a:rPr lang="en-NZ" sz="1200" dirty="0">
                <a:effectLst/>
                <a:latin typeface="Calibri" panose="020F0502020204030204" pitchFamily="34" charset="0"/>
                <a:ea typeface="Times New Roman" panose="02020603050405020304" pitchFamily="18" charset="0"/>
                <a:cs typeface="Times New Roman" panose="02020603050405020304" pitchFamily="18" charset="0"/>
              </a:rPr>
              <a:t> role. </a:t>
            </a:r>
          </a:p>
          <a:p>
            <a:pPr marL="285750" indent="-285750">
              <a:buFont typeface="Arial" panose="020B0604020202020204" pitchFamily="34" charset="0"/>
              <a:buChar char="•"/>
            </a:pPr>
            <a:r>
              <a:rPr lang="en-NZ" sz="1200" dirty="0">
                <a:effectLst/>
                <a:latin typeface="Calibri" panose="020F0502020204030204" pitchFamily="34" charset="0"/>
                <a:ea typeface="Times New Roman" panose="02020603050405020304" pitchFamily="18" charset="0"/>
                <a:cs typeface="Times New Roman" panose="02020603050405020304" pitchFamily="18" charset="0"/>
              </a:rPr>
              <a:t>We have had an initial conversation with the Office of the Ombudsman.</a:t>
            </a:r>
          </a:p>
          <a:p>
            <a:endParaRPr lang="en-NZ" b="1" dirty="0"/>
          </a:p>
        </p:txBody>
      </p:sp>
      <p:sp>
        <p:nvSpPr>
          <p:cNvPr id="4" name="Slide Number Placeholder 3"/>
          <p:cNvSpPr>
            <a:spLocks noGrp="1"/>
          </p:cNvSpPr>
          <p:nvPr>
            <p:ph type="sldNum" sz="quarter" idx="5"/>
          </p:nvPr>
        </p:nvSpPr>
        <p:spPr/>
        <p:txBody>
          <a:bodyPr/>
          <a:lstStyle/>
          <a:p>
            <a:fld id="{3B266993-375F-48B6-8DD0-BAB5B05FD4A7}" type="slidenum">
              <a:rPr lang="en-NZ" smtClean="0"/>
              <a:t>27</a:t>
            </a:fld>
            <a:endParaRPr lang="en-NZ"/>
          </a:p>
        </p:txBody>
      </p:sp>
    </p:spTree>
    <p:extLst>
      <p:ext uri="{BB962C8B-B14F-4D97-AF65-F5344CB8AC3E}">
        <p14:creationId xmlns:p14="http://schemas.microsoft.com/office/powerpoint/2010/main" val="1981424238"/>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81075" y="1241425"/>
            <a:ext cx="4835525" cy="3349625"/>
          </a:xfrm>
        </p:spPr>
      </p:sp>
      <p:sp>
        <p:nvSpPr>
          <p:cNvPr id="3" name="Notes Placeholder 2"/>
          <p:cNvSpPr>
            <a:spLocks noGrp="1"/>
          </p:cNvSpPr>
          <p:nvPr>
            <p:ph type="body" idx="1"/>
          </p:nvPr>
        </p:nvSpPr>
        <p:spPr/>
        <p:txBody>
          <a:bodyPr/>
          <a:lstStyle/>
          <a:p>
            <a:pPr marL="0" lvl="0" indent="0" algn="just">
              <a:lnSpc>
                <a:spcPct val="107000"/>
              </a:lnSpc>
              <a:spcAft>
                <a:spcPts val="600"/>
              </a:spcAft>
              <a:buFont typeface="Symbol" panose="05050102010706020507" pitchFamily="18" charset="2"/>
              <a:buNone/>
            </a:pPr>
            <a:r>
              <a:rPr lang="en-NZ" sz="1800" b="1" dirty="0">
                <a:effectLst/>
                <a:latin typeface="Calibri" panose="020F0502020204030204" pitchFamily="34" charset="0"/>
                <a:ea typeface="Times New Roman" panose="02020603050405020304" pitchFamily="18" charset="0"/>
                <a:cs typeface="Times New Roman" panose="02020603050405020304" pitchFamily="18" charset="0"/>
              </a:rPr>
              <a:t>Challenges </a:t>
            </a:r>
          </a:p>
          <a:p>
            <a:pPr marL="285750" lvl="0" indent="-285750" algn="just">
              <a:lnSpc>
                <a:spcPct val="107000"/>
              </a:lnSpc>
              <a:spcAft>
                <a:spcPts val="600"/>
              </a:spcAft>
              <a:buFont typeface="Arial" panose="020B0604020202020204" pitchFamily="34" charset="0"/>
              <a:buChar char="•"/>
            </a:pPr>
            <a:r>
              <a:rPr lang="en-NZ" sz="1800" dirty="0">
                <a:effectLst/>
                <a:latin typeface="Calibri" panose="020F0502020204030204" pitchFamily="34" charset="0"/>
                <a:ea typeface="Times New Roman" panose="02020603050405020304" pitchFamily="18" charset="0"/>
                <a:cs typeface="Times New Roman" panose="02020603050405020304" pitchFamily="18" charset="0"/>
              </a:rPr>
              <a:t>Scoping the project appropriately given the different kinds of OIA exceptions clauses</a:t>
            </a:r>
          </a:p>
          <a:p>
            <a:pPr marL="285750" lvl="0" indent="-285750" algn="just">
              <a:lnSpc>
                <a:spcPct val="107000"/>
              </a:lnSpc>
              <a:spcAft>
                <a:spcPts val="600"/>
              </a:spcAft>
              <a:buFont typeface="Arial" panose="020B0604020202020204" pitchFamily="34" charset="0"/>
              <a:buChar char="•"/>
            </a:pPr>
            <a:r>
              <a:rPr lang="en-NZ" sz="1800" dirty="0">
                <a:effectLst/>
                <a:latin typeface="Calibri" panose="020F0502020204030204" pitchFamily="34" charset="0"/>
                <a:ea typeface="Times New Roman" panose="02020603050405020304" pitchFamily="18" charset="0"/>
                <a:cs typeface="Times New Roman" panose="02020603050405020304" pitchFamily="18" charset="0"/>
              </a:rPr>
              <a:t>This can make identifying OIA exception clauses difficult</a:t>
            </a:r>
          </a:p>
          <a:p>
            <a:pPr marL="0" lvl="0" indent="0" algn="just">
              <a:lnSpc>
                <a:spcPct val="107000"/>
              </a:lnSpc>
              <a:spcAft>
                <a:spcPts val="600"/>
              </a:spcAft>
              <a:buFont typeface="Symbol" panose="05050102010706020507" pitchFamily="18" charset="2"/>
              <a:buNone/>
            </a:pPr>
            <a:endParaRPr lang="en-NZ" sz="1800" b="1" dirty="0">
              <a:effectLst/>
              <a:latin typeface="Calibri" panose="020F0502020204030204" pitchFamily="34" charset="0"/>
              <a:ea typeface="Times New Roman" panose="02020603050405020304" pitchFamily="18" charset="0"/>
              <a:cs typeface="Times New Roman" panose="02020603050405020304" pitchFamily="18" charset="0"/>
            </a:endParaRPr>
          </a:p>
          <a:p>
            <a:pPr marL="0" lvl="0" indent="0" algn="just">
              <a:lnSpc>
                <a:spcPct val="107000"/>
              </a:lnSpc>
              <a:spcAft>
                <a:spcPts val="600"/>
              </a:spcAft>
              <a:buFont typeface="Symbol" panose="05050102010706020507" pitchFamily="18" charset="2"/>
              <a:buNone/>
            </a:pPr>
            <a:r>
              <a:rPr lang="en-NZ" sz="1800" b="1" dirty="0">
                <a:effectLst/>
                <a:latin typeface="Calibri" panose="020F0502020204030204" pitchFamily="34" charset="0"/>
                <a:ea typeface="Times New Roman" panose="02020603050405020304" pitchFamily="18" charset="0"/>
                <a:cs typeface="Times New Roman" panose="02020603050405020304" pitchFamily="18" charset="0"/>
              </a:rPr>
              <a:t>Next steps</a:t>
            </a:r>
          </a:p>
          <a:p>
            <a:pPr marL="342900" lvl="0" indent="-342900" algn="just">
              <a:lnSpc>
                <a:spcPct val="107000"/>
              </a:lnSpc>
              <a:spcAft>
                <a:spcPts val="600"/>
              </a:spcAft>
              <a:buFont typeface="Symbol" panose="05050102010706020507" pitchFamily="18" charset="2"/>
              <a:buChar char=""/>
            </a:pPr>
            <a:r>
              <a:rPr lang="en-NZ" sz="1800" dirty="0">
                <a:effectLst/>
                <a:latin typeface="Calibri" panose="020F0502020204030204" pitchFamily="34" charset="0"/>
                <a:ea typeface="Times New Roman" panose="02020603050405020304" pitchFamily="18" charset="0"/>
                <a:cs typeface="Times New Roman" panose="02020603050405020304" pitchFamily="18" charset="0"/>
              </a:rPr>
              <a:t>Next few months involve examining how effective the current mechanisms are in supporting the scrutiny exception clauses. We know, for example, agencies may only become aware about the effects of a proposal on the OIA when legislation is being prepared. We will assess whether this is the appropriate place to improve scrutiny or whether there are opportunities earlier in the policy development phase. We will then look to identify some proposals that may be most effective including identifying the steps that are needed to make those changes. </a:t>
            </a:r>
          </a:p>
          <a:p>
            <a:pPr marL="342900" lvl="0" indent="-342900" algn="just">
              <a:lnSpc>
                <a:spcPct val="107000"/>
              </a:lnSpc>
              <a:spcAft>
                <a:spcPts val="600"/>
              </a:spcAft>
              <a:buFont typeface="Symbol" panose="05050102010706020507" pitchFamily="18" charset="2"/>
              <a:buChar char=""/>
            </a:pPr>
            <a:r>
              <a:rPr lang="en-NZ" sz="1800" dirty="0">
                <a:effectLst/>
                <a:latin typeface="Calibri" panose="020F0502020204030204" pitchFamily="34" charset="0"/>
                <a:ea typeface="Times New Roman" panose="02020603050405020304" pitchFamily="18" charset="0"/>
                <a:cs typeface="Times New Roman" panose="02020603050405020304" pitchFamily="18" charset="0"/>
              </a:rPr>
              <a:t>From October we will start to firm up some options for targeted engagement towards the end of the year. </a:t>
            </a:r>
          </a:p>
          <a:p>
            <a:pPr marL="342900" lvl="0" indent="-342900" algn="just">
              <a:lnSpc>
                <a:spcPct val="107000"/>
              </a:lnSpc>
              <a:spcAft>
                <a:spcPts val="600"/>
              </a:spcAft>
              <a:buFont typeface="Symbol" panose="05050102010706020507" pitchFamily="18" charset="2"/>
              <a:buChar char=""/>
            </a:pPr>
            <a:r>
              <a:rPr lang="en-NZ" sz="1800" dirty="0">
                <a:effectLst/>
                <a:latin typeface="Calibri" panose="020F0502020204030204" pitchFamily="34" charset="0"/>
                <a:ea typeface="Times New Roman" panose="02020603050405020304" pitchFamily="18" charset="0"/>
                <a:cs typeface="Times New Roman" panose="02020603050405020304" pitchFamily="18" charset="0"/>
              </a:rPr>
              <a:t>Although not something that was initiated directly as a result of this commitment, we note that the new Cabinet Manual 2023 highlights the Ombudsman’s role in this space, and it was updated to make it clearer that agencies should consult the Ombudsman on all legislative proposals that interact with the OIA.  So that is already a positive step towards encouraging engagement earlier on in the process. </a:t>
            </a:r>
          </a:p>
          <a:p>
            <a:pPr marL="342900" lvl="0" indent="-342900" algn="just">
              <a:lnSpc>
                <a:spcPct val="107000"/>
              </a:lnSpc>
              <a:spcAft>
                <a:spcPts val="600"/>
              </a:spcAft>
              <a:buFont typeface="Symbol" panose="05050102010706020507" pitchFamily="18" charset="2"/>
              <a:buChar char=""/>
            </a:pPr>
            <a:r>
              <a:rPr lang="en-NZ" sz="1800" dirty="0">
                <a:effectLst/>
                <a:latin typeface="Calibri" panose="020F0502020204030204" pitchFamily="34" charset="0"/>
                <a:ea typeface="Times New Roman" panose="02020603050405020304" pitchFamily="18" charset="0"/>
                <a:cs typeface="Times New Roman" panose="02020603050405020304" pitchFamily="18" charset="0"/>
              </a:rPr>
              <a:t>We will continue to look for opportunities to broaden engagement with other government and non-government organisations as the project develops.  </a:t>
            </a:r>
          </a:p>
          <a:p>
            <a:pPr marL="342900" lvl="0" indent="-342900" algn="just">
              <a:lnSpc>
                <a:spcPct val="107000"/>
              </a:lnSpc>
              <a:spcAft>
                <a:spcPts val="600"/>
              </a:spcAft>
              <a:buFont typeface="Symbol" panose="05050102010706020507" pitchFamily="18" charset="2"/>
              <a:buChar char=""/>
            </a:pPr>
            <a:r>
              <a:rPr lang="en-NZ" sz="1800" dirty="0">
                <a:effectLst/>
                <a:latin typeface="Calibri" panose="020F0502020204030204" pitchFamily="34" charset="0"/>
                <a:ea typeface="Times New Roman" panose="02020603050405020304" pitchFamily="18" charset="0"/>
                <a:cs typeface="Times New Roman" panose="02020603050405020304" pitchFamily="18" charset="0"/>
              </a:rPr>
              <a:t>Happy to take any questions.</a:t>
            </a:r>
          </a:p>
          <a:p>
            <a:endParaRPr lang="en-NZ" b="1" dirty="0"/>
          </a:p>
        </p:txBody>
      </p:sp>
      <p:sp>
        <p:nvSpPr>
          <p:cNvPr id="4" name="Slide Number Placeholder 3"/>
          <p:cNvSpPr>
            <a:spLocks noGrp="1"/>
          </p:cNvSpPr>
          <p:nvPr>
            <p:ph type="sldNum" sz="quarter" idx="5"/>
          </p:nvPr>
        </p:nvSpPr>
        <p:spPr/>
        <p:txBody>
          <a:bodyPr/>
          <a:lstStyle/>
          <a:p>
            <a:fld id="{3B266993-375F-48B6-8DD0-BAB5B05FD4A7}" type="slidenum">
              <a:rPr lang="en-NZ" smtClean="0"/>
              <a:t>28</a:t>
            </a:fld>
            <a:endParaRPr lang="en-NZ"/>
          </a:p>
        </p:txBody>
      </p:sp>
    </p:spTree>
    <p:extLst>
      <p:ext uri="{BB962C8B-B14F-4D97-AF65-F5344CB8AC3E}">
        <p14:creationId xmlns:p14="http://schemas.microsoft.com/office/powerpoint/2010/main" val="3106014733"/>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81075" y="1241425"/>
            <a:ext cx="4835525" cy="3349625"/>
          </a:xfrm>
        </p:spPr>
      </p:sp>
      <p:sp>
        <p:nvSpPr>
          <p:cNvPr id="3" name="Notes Placeholder 2"/>
          <p:cNvSpPr>
            <a:spLocks noGrp="1"/>
          </p:cNvSpPr>
          <p:nvPr>
            <p:ph type="body" idx="1"/>
          </p:nvPr>
        </p:nvSpPr>
        <p:spPr/>
        <p:txBody>
          <a:bodyPr/>
          <a:lstStyle/>
          <a:p>
            <a:pPr algn="just">
              <a:lnSpc>
                <a:spcPct val="107000"/>
              </a:lnSpc>
              <a:spcAft>
                <a:spcPts val="600"/>
              </a:spcAft>
            </a:pPr>
            <a:r>
              <a:rPr lang="en-NZ" sz="1100" b="1" dirty="0">
                <a:effectLst/>
                <a:latin typeface="Segoe UI" panose="020B0502040204020203" pitchFamily="34" charset="0"/>
                <a:ea typeface="Calibri" panose="020F0502020204030204" pitchFamily="34" charset="0"/>
                <a:cs typeface="Segoe UI" panose="020B0502040204020203" pitchFamily="34" charset="0"/>
              </a:rPr>
              <a:t>FAQs</a:t>
            </a:r>
          </a:p>
          <a:p>
            <a:pPr algn="just">
              <a:lnSpc>
                <a:spcPct val="107000"/>
              </a:lnSpc>
              <a:spcAft>
                <a:spcPts val="600"/>
              </a:spcAft>
            </a:pPr>
            <a:endParaRPr lang="en-NZ" sz="1100" b="1" dirty="0">
              <a:effectLst/>
              <a:latin typeface="Segoe UI" panose="020B0502040204020203" pitchFamily="34" charset="0"/>
              <a:ea typeface="Times New Roman" panose="02020603050405020304" pitchFamily="18" charset="0"/>
              <a:cs typeface="Segoe UI" panose="020B0502040204020203" pitchFamily="34" charset="0"/>
            </a:endParaRPr>
          </a:p>
          <a:p>
            <a:pPr algn="just">
              <a:lnSpc>
                <a:spcPct val="107000"/>
              </a:lnSpc>
              <a:spcAft>
                <a:spcPts val="600"/>
              </a:spcAft>
            </a:pPr>
            <a:r>
              <a:rPr lang="en-NZ" sz="1100" b="1" dirty="0">
                <a:effectLst/>
                <a:latin typeface="Calibri" panose="020F0502020204030204" pitchFamily="34" charset="0"/>
                <a:ea typeface="Times New Roman" panose="02020603050405020304" pitchFamily="18" charset="0"/>
                <a:cs typeface="Times New Roman" panose="02020603050405020304" pitchFamily="18" charset="0"/>
              </a:rPr>
              <a:t>Why are you not doing an OIA review? </a:t>
            </a:r>
            <a:endParaRPr lang="en-NZ" sz="1100" dirty="0">
              <a:effectLst/>
              <a:latin typeface="Calibri" panose="020F0502020204030204" pitchFamily="34" charset="0"/>
              <a:ea typeface="Times New Roman" panose="02020603050405020304" pitchFamily="18" charset="0"/>
              <a:cs typeface="Times New Roman" panose="02020603050405020304" pitchFamily="18" charset="0"/>
            </a:endParaRPr>
          </a:p>
          <a:p>
            <a:pPr marL="342900" lvl="0" indent="-342900" algn="just">
              <a:lnSpc>
                <a:spcPct val="107000"/>
              </a:lnSpc>
              <a:spcAft>
                <a:spcPts val="600"/>
              </a:spcAft>
              <a:buFont typeface="Symbol" panose="05050102010706020507" pitchFamily="18" charset="2"/>
              <a:buChar char=""/>
            </a:pPr>
            <a:r>
              <a:rPr lang="en-NZ" sz="1100" dirty="0">
                <a:effectLst/>
                <a:latin typeface="Calibri" panose="020F0502020204030204" pitchFamily="34" charset="0"/>
                <a:ea typeface="Times New Roman" panose="02020603050405020304" pitchFamily="18" charset="0"/>
                <a:cs typeface="Times New Roman" panose="02020603050405020304" pitchFamily="18" charset="0"/>
              </a:rPr>
              <a:t>In 2019, the Ministry of Justice undertook public consultation on the Act and provided the Government with advice on its recommendations for a review. The Minister chose not to progress a review due to other priorities in the portfolio. </a:t>
            </a:r>
          </a:p>
          <a:p>
            <a:pPr marL="457200" algn="just">
              <a:lnSpc>
                <a:spcPct val="107000"/>
              </a:lnSpc>
              <a:spcAft>
                <a:spcPts val="600"/>
              </a:spcAft>
            </a:pPr>
            <a:r>
              <a:rPr lang="en-NZ" sz="1100" dirty="0">
                <a:effectLst/>
                <a:latin typeface="Calibri" panose="020F0502020204030204" pitchFamily="34" charset="0"/>
                <a:ea typeface="Times New Roman" panose="02020603050405020304" pitchFamily="18" charset="0"/>
                <a:cs typeface="Times New Roman" panose="02020603050405020304" pitchFamily="18" charset="0"/>
              </a:rPr>
              <a:t> </a:t>
            </a:r>
          </a:p>
          <a:p>
            <a:pPr algn="just">
              <a:lnSpc>
                <a:spcPct val="107000"/>
              </a:lnSpc>
              <a:spcAft>
                <a:spcPts val="600"/>
              </a:spcAft>
            </a:pPr>
            <a:r>
              <a:rPr lang="en-NZ" sz="1100" b="1" dirty="0">
                <a:effectLst/>
                <a:latin typeface="Calibri" panose="020F0502020204030204" pitchFamily="34" charset="0"/>
                <a:ea typeface="Times New Roman" panose="02020603050405020304" pitchFamily="18" charset="0"/>
                <a:cs typeface="Times New Roman" panose="02020603050405020304" pitchFamily="18" charset="0"/>
              </a:rPr>
              <a:t>Why can't you look at retrospective OIA exemption clauses?  </a:t>
            </a:r>
            <a:endParaRPr lang="en-NZ" sz="1100" dirty="0">
              <a:effectLst/>
              <a:latin typeface="Calibri" panose="020F0502020204030204" pitchFamily="34" charset="0"/>
              <a:ea typeface="Times New Roman" panose="02020603050405020304" pitchFamily="18" charset="0"/>
              <a:cs typeface="Times New Roman" panose="02020603050405020304" pitchFamily="18" charset="0"/>
            </a:endParaRPr>
          </a:p>
          <a:p>
            <a:pPr marL="342900" lvl="0" indent="-342900" algn="just">
              <a:lnSpc>
                <a:spcPct val="107000"/>
              </a:lnSpc>
              <a:spcAft>
                <a:spcPts val="600"/>
              </a:spcAft>
              <a:buFont typeface="Symbol" panose="05050102010706020507" pitchFamily="18" charset="2"/>
              <a:buChar char=""/>
            </a:pPr>
            <a:r>
              <a:rPr lang="en-NZ" sz="1100" dirty="0">
                <a:effectLst/>
                <a:latin typeface="Calibri" panose="020F0502020204030204" pitchFamily="34" charset="0"/>
                <a:ea typeface="Times New Roman" panose="02020603050405020304" pitchFamily="18" charset="0"/>
                <a:cs typeface="Times New Roman" panose="02020603050405020304" pitchFamily="18" charset="0"/>
              </a:rPr>
              <a:t>One of our commitments for next year is to explore the potential inclusion of reviewing existing exemption clauses in the future. </a:t>
            </a:r>
          </a:p>
          <a:p>
            <a:pPr marL="342900" lvl="0" indent="-342900" algn="just">
              <a:lnSpc>
                <a:spcPct val="107000"/>
              </a:lnSpc>
              <a:spcAft>
                <a:spcPts val="600"/>
              </a:spcAft>
              <a:buFont typeface="Symbol" panose="05050102010706020507" pitchFamily="18" charset="2"/>
              <a:buChar char=""/>
            </a:pPr>
            <a:r>
              <a:rPr lang="en-NZ" sz="1100" dirty="0">
                <a:effectLst/>
                <a:latin typeface="Calibri" panose="020F0502020204030204" pitchFamily="34" charset="0"/>
                <a:ea typeface="Times New Roman" panose="02020603050405020304" pitchFamily="18" charset="0"/>
                <a:cs typeface="Times New Roman" panose="02020603050405020304" pitchFamily="18" charset="0"/>
              </a:rPr>
              <a:t>We envisage any examination of existing exception clauses will be the responsibility of individual agencies. If we develop guidance as a result of the work underway, we intend to circulate this to agencies and encourage them to apply the guidance as part of their regulatory stewardship of the legislation they are responsible for.</a:t>
            </a:r>
          </a:p>
          <a:p>
            <a:pPr algn="just">
              <a:lnSpc>
                <a:spcPct val="107000"/>
              </a:lnSpc>
              <a:spcAft>
                <a:spcPts val="600"/>
              </a:spcAft>
            </a:pPr>
            <a:endParaRPr lang="en-NZ" sz="1100" b="1" dirty="0">
              <a:effectLst/>
              <a:latin typeface="Calibri" panose="020F0502020204030204" pitchFamily="34" charset="0"/>
              <a:ea typeface="Times New Roman" panose="02020603050405020304" pitchFamily="18" charset="0"/>
              <a:cs typeface="Times New Roman" panose="02020603050405020304" pitchFamily="18" charset="0"/>
            </a:endParaRPr>
          </a:p>
          <a:p>
            <a:pPr algn="just">
              <a:lnSpc>
                <a:spcPct val="107000"/>
              </a:lnSpc>
              <a:spcAft>
                <a:spcPts val="600"/>
              </a:spcAft>
            </a:pPr>
            <a:r>
              <a:rPr lang="en-NZ" sz="1100" b="1" dirty="0">
                <a:effectLst/>
                <a:latin typeface="Calibri" panose="020F0502020204030204" pitchFamily="34" charset="0"/>
                <a:ea typeface="Times New Roman" panose="02020603050405020304" pitchFamily="18" charset="0"/>
                <a:cs typeface="Times New Roman" panose="02020603050405020304" pitchFamily="18" charset="0"/>
              </a:rPr>
              <a:t>How will civil society be involved in this process?  </a:t>
            </a:r>
            <a:endParaRPr lang="en-NZ" sz="1100" dirty="0">
              <a:effectLst/>
              <a:latin typeface="Calibri" panose="020F0502020204030204" pitchFamily="34" charset="0"/>
              <a:ea typeface="Times New Roman" panose="02020603050405020304" pitchFamily="18" charset="0"/>
              <a:cs typeface="Times New Roman" panose="02020603050405020304" pitchFamily="18" charset="0"/>
            </a:endParaRPr>
          </a:p>
          <a:p>
            <a:pPr marL="342900" lvl="0" indent="-342900" algn="just">
              <a:lnSpc>
                <a:spcPct val="107000"/>
              </a:lnSpc>
              <a:spcAft>
                <a:spcPts val="600"/>
              </a:spcAft>
              <a:buFont typeface="Symbol" panose="05050102010706020507" pitchFamily="18" charset="2"/>
              <a:buChar char=""/>
            </a:pPr>
            <a:r>
              <a:rPr lang="en-NZ" sz="1100" dirty="0">
                <a:effectLst/>
                <a:latin typeface="Calibri" panose="020F0502020204030204" pitchFamily="34" charset="0"/>
                <a:ea typeface="Times New Roman" panose="02020603050405020304" pitchFamily="18" charset="0"/>
                <a:cs typeface="Times New Roman" panose="02020603050405020304" pitchFamily="18" charset="0"/>
              </a:rPr>
              <a:t>We are planning to have opportunities for engagement later this year after the initial research has been completed. </a:t>
            </a:r>
          </a:p>
          <a:p>
            <a:pPr algn="just">
              <a:lnSpc>
                <a:spcPct val="107000"/>
              </a:lnSpc>
              <a:spcAft>
                <a:spcPts val="600"/>
              </a:spcAft>
            </a:pPr>
            <a:endParaRPr lang="en-NZ" sz="1100" b="1" dirty="0">
              <a:effectLst/>
              <a:latin typeface="Calibri" panose="020F0502020204030204" pitchFamily="34" charset="0"/>
              <a:ea typeface="Times New Roman" panose="02020603050405020304" pitchFamily="18" charset="0"/>
              <a:cs typeface="Times New Roman" panose="02020603050405020304" pitchFamily="18" charset="0"/>
            </a:endParaRPr>
          </a:p>
          <a:p>
            <a:pPr algn="just">
              <a:lnSpc>
                <a:spcPct val="107000"/>
              </a:lnSpc>
              <a:spcAft>
                <a:spcPts val="600"/>
              </a:spcAft>
            </a:pPr>
            <a:r>
              <a:rPr lang="en-NZ" sz="1100" b="1" dirty="0">
                <a:effectLst/>
                <a:latin typeface="Calibri" panose="020F0502020204030204" pitchFamily="34" charset="0"/>
                <a:ea typeface="Times New Roman" panose="02020603050405020304" pitchFamily="18" charset="0"/>
                <a:cs typeface="Times New Roman" panose="02020603050405020304" pitchFamily="18" charset="0"/>
              </a:rPr>
              <a:t>The existing tools and processes (like LDAC guidelines) aren’t strong enough. How are you going to strengthen these?  </a:t>
            </a:r>
            <a:endParaRPr lang="en-NZ" sz="1100" dirty="0">
              <a:effectLst/>
              <a:latin typeface="Calibri" panose="020F0502020204030204" pitchFamily="34" charset="0"/>
              <a:ea typeface="Times New Roman" panose="02020603050405020304" pitchFamily="18" charset="0"/>
              <a:cs typeface="Times New Roman" panose="02020603050405020304" pitchFamily="18" charset="0"/>
            </a:endParaRPr>
          </a:p>
          <a:p>
            <a:pPr marL="342900" lvl="0" indent="-342900" algn="just">
              <a:lnSpc>
                <a:spcPct val="107000"/>
              </a:lnSpc>
              <a:spcAft>
                <a:spcPts val="600"/>
              </a:spcAft>
              <a:buFont typeface="Symbol" panose="05050102010706020507" pitchFamily="18" charset="2"/>
              <a:buChar char=""/>
            </a:pPr>
            <a:r>
              <a:rPr lang="en-NZ" sz="1100" dirty="0">
                <a:effectLst/>
                <a:latin typeface="Calibri" panose="020F0502020204030204" pitchFamily="34" charset="0"/>
                <a:ea typeface="Times New Roman" panose="02020603050405020304" pitchFamily="18" charset="0"/>
                <a:cs typeface="Times New Roman" panose="02020603050405020304" pitchFamily="18" charset="0"/>
              </a:rPr>
              <a:t>Part of the review phase is looking at the way we could make a potential change. Options for how to strengthen the guidelines will be considered as this work progresses. </a:t>
            </a:r>
          </a:p>
          <a:p>
            <a:pPr algn="just">
              <a:lnSpc>
                <a:spcPct val="107000"/>
              </a:lnSpc>
              <a:spcAft>
                <a:spcPts val="600"/>
              </a:spcAft>
            </a:pPr>
            <a:endParaRPr lang="en-NZ" sz="1100" b="1" dirty="0">
              <a:effectLst/>
              <a:latin typeface="Calibri" panose="020F0502020204030204" pitchFamily="34" charset="0"/>
              <a:ea typeface="Times New Roman" panose="02020603050405020304" pitchFamily="18" charset="0"/>
              <a:cs typeface="Times New Roman" panose="02020603050405020304" pitchFamily="18" charset="0"/>
            </a:endParaRPr>
          </a:p>
          <a:p>
            <a:pPr algn="just">
              <a:lnSpc>
                <a:spcPct val="107000"/>
              </a:lnSpc>
              <a:spcAft>
                <a:spcPts val="600"/>
              </a:spcAft>
            </a:pPr>
            <a:r>
              <a:rPr lang="en-NZ" sz="1100" b="1" dirty="0">
                <a:effectLst/>
                <a:latin typeface="Calibri" panose="020F0502020204030204" pitchFamily="34" charset="0"/>
                <a:ea typeface="Times New Roman" panose="02020603050405020304" pitchFamily="18" charset="0"/>
                <a:cs typeface="Times New Roman" panose="02020603050405020304" pitchFamily="18" charset="0"/>
              </a:rPr>
              <a:t>What are the reasons for the government to use OIA exemption clauses? </a:t>
            </a:r>
            <a:endParaRPr lang="en-NZ" sz="1100" dirty="0">
              <a:effectLst/>
              <a:latin typeface="Calibri" panose="020F0502020204030204" pitchFamily="34" charset="0"/>
              <a:ea typeface="Times New Roman" panose="02020603050405020304" pitchFamily="18" charset="0"/>
              <a:cs typeface="Times New Roman" panose="02020603050405020304" pitchFamily="18" charset="0"/>
            </a:endParaRPr>
          </a:p>
          <a:p>
            <a:pPr marL="342900" lvl="0" indent="-342900" algn="just">
              <a:lnSpc>
                <a:spcPct val="107000"/>
              </a:lnSpc>
              <a:spcAft>
                <a:spcPts val="600"/>
              </a:spcAft>
              <a:buFont typeface="Symbol" panose="05050102010706020507" pitchFamily="18" charset="2"/>
              <a:buChar char=""/>
            </a:pPr>
            <a:r>
              <a:rPr lang="en-NZ" sz="1100" dirty="0">
                <a:effectLst/>
                <a:latin typeface="Calibri" panose="020F0502020204030204" pitchFamily="34" charset="0"/>
                <a:ea typeface="Times New Roman" panose="02020603050405020304" pitchFamily="18" charset="0"/>
                <a:cs typeface="Times New Roman" panose="02020603050405020304" pitchFamily="18" charset="0"/>
              </a:rPr>
              <a:t>Clauses take a number of different forms. Part of the review phase is looking at the range of rationales for using such clauses.  This will help us in developing principles that could be used to support agencies considering including any such clauses in their regulatory regime, </a:t>
            </a:r>
          </a:p>
          <a:p>
            <a:pPr algn="just">
              <a:lnSpc>
                <a:spcPct val="107000"/>
              </a:lnSpc>
              <a:spcAft>
                <a:spcPts val="600"/>
              </a:spcAft>
            </a:pPr>
            <a:endParaRPr lang="en-NZ" sz="1100" b="1" dirty="0">
              <a:effectLst/>
              <a:latin typeface="Calibri" panose="020F0502020204030204" pitchFamily="34" charset="0"/>
              <a:ea typeface="Times New Roman" panose="02020603050405020304" pitchFamily="18" charset="0"/>
              <a:cs typeface="Times New Roman" panose="02020603050405020304" pitchFamily="18" charset="0"/>
            </a:endParaRPr>
          </a:p>
          <a:p>
            <a:pPr algn="just">
              <a:lnSpc>
                <a:spcPct val="107000"/>
              </a:lnSpc>
              <a:spcAft>
                <a:spcPts val="600"/>
              </a:spcAft>
            </a:pPr>
            <a:r>
              <a:rPr lang="en-NZ" sz="1100" b="1" dirty="0">
                <a:effectLst/>
                <a:latin typeface="Calibri" panose="020F0502020204030204" pitchFamily="34" charset="0"/>
                <a:ea typeface="Times New Roman" panose="02020603050405020304" pitchFamily="18" charset="0"/>
                <a:cs typeface="Times New Roman" panose="02020603050405020304" pitchFamily="18" charset="0"/>
              </a:rPr>
              <a:t>Are we considering ways for the public to be involved in proposals before they are introduced to parliament?</a:t>
            </a:r>
            <a:endParaRPr lang="en-NZ" sz="1100" dirty="0">
              <a:effectLst/>
              <a:latin typeface="Calibri" panose="020F0502020204030204" pitchFamily="34" charset="0"/>
              <a:ea typeface="Times New Roman" panose="02020603050405020304" pitchFamily="18" charset="0"/>
              <a:cs typeface="Times New Roman" panose="02020603050405020304" pitchFamily="18" charset="0"/>
            </a:endParaRPr>
          </a:p>
          <a:p>
            <a:pPr marL="342900" lvl="0" indent="-342900" algn="just">
              <a:lnSpc>
                <a:spcPct val="107000"/>
              </a:lnSpc>
              <a:spcAft>
                <a:spcPts val="600"/>
              </a:spcAft>
              <a:buFont typeface="Symbol" panose="05050102010706020507" pitchFamily="18" charset="2"/>
              <a:buChar char=""/>
            </a:pPr>
            <a:r>
              <a:rPr lang="en-NZ" sz="1100" dirty="0">
                <a:effectLst/>
                <a:latin typeface="Calibri" panose="020F0502020204030204" pitchFamily="34" charset="0"/>
                <a:ea typeface="Times New Roman" panose="02020603050405020304" pitchFamily="18" charset="0"/>
                <a:cs typeface="Times New Roman" panose="02020603050405020304" pitchFamily="18" charset="0"/>
              </a:rPr>
              <a:t>There is a convention that legislative proposals remain confidential until Cabinet has made decisions. However, there may be room for agencies to make any anticipated impacts on the OIA explicit during consultation on policy proposals. </a:t>
            </a:r>
          </a:p>
          <a:p>
            <a:pPr marL="342900" lvl="0" indent="-342900" algn="just">
              <a:lnSpc>
                <a:spcPct val="107000"/>
              </a:lnSpc>
              <a:spcAft>
                <a:spcPts val="600"/>
              </a:spcAft>
              <a:buFont typeface="Symbol" panose="05050102010706020507" pitchFamily="18" charset="2"/>
              <a:buChar char=""/>
            </a:pPr>
            <a:r>
              <a:rPr lang="en-NZ" sz="1100" dirty="0">
                <a:effectLst/>
                <a:latin typeface="Calibri" panose="020F0502020204030204" pitchFamily="34" charset="0"/>
                <a:ea typeface="Times New Roman" panose="02020603050405020304" pitchFamily="18" charset="0"/>
                <a:cs typeface="Times New Roman" panose="02020603050405020304" pitchFamily="18" charset="0"/>
              </a:rPr>
              <a:t>We are looking at ways to ensure that where an OIA exception provision is included in a Bill that its inclusion and rationale is clearly articulated. This could help the public provide considered feedback when the Bill is considered at select committee. There are some existing tools that do that have a role in making certain policy and legislative considerations explicit such as Departmental Disclosure Statements or Regulatory Impact Statements.</a:t>
            </a:r>
          </a:p>
          <a:p>
            <a:pPr marL="342900" lvl="0" indent="-342900" algn="just">
              <a:lnSpc>
                <a:spcPct val="107000"/>
              </a:lnSpc>
              <a:spcAft>
                <a:spcPts val="600"/>
              </a:spcAft>
              <a:buFont typeface="Symbol" panose="05050102010706020507" pitchFamily="18" charset="2"/>
              <a:buChar char=""/>
            </a:pPr>
            <a:r>
              <a:rPr lang="en-NZ" sz="1100" dirty="0">
                <a:effectLst/>
                <a:latin typeface="Calibri" panose="020F0502020204030204" pitchFamily="34" charset="0"/>
                <a:ea typeface="Times New Roman" panose="02020603050405020304" pitchFamily="18" charset="0"/>
                <a:cs typeface="Times New Roman" panose="02020603050405020304" pitchFamily="18" charset="0"/>
              </a:rPr>
              <a:t>We will have a better answer to this question once the first phase of the review is completed.</a:t>
            </a:r>
          </a:p>
          <a:p>
            <a:endParaRPr lang="en-NZ" sz="1100" b="1">
              <a:effectLst/>
              <a:latin typeface="Calibri" panose="020F0502020204030204" pitchFamily="34" charset="0"/>
              <a:ea typeface="Times New Roman" panose="02020603050405020304" pitchFamily="18" charset="0"/>
              <a:cs typeface="Times New Roman" panose="02020603050405020304" pitchFamily="18" charset="0"/>
            </a:endParaRPr>
          </a:p>
          <a:p>
            <a:r>
              <a:rPr lang="en-NZ" sz="1100" b="1">
                <a:effectLst/>
                <a:latin typeface="Calibri" panose="020F0502020204030204" pitchFamily="34" charset="0"/>
                <a:ea typeface="Times New Roman" panose="02020603050405020304" pitchFamily="18" charset="0"/>
                <a:cs typeface="Times New Roman" panose="02020603050405020304" pitchFamily="18" charset="0"/>
              </a:rPr>
              <a:t>Do </a:t>
            </a:r>
            <a:r>
              <a:rPr lang="en-NZ" sz="1100" b="1" dirty="0">
                <a:effectLst/>
                <a:latin typeface="Calibri" panose="020F0502020204030204" pitchFamily="34" charset="0"/>
                <a:ea typeface="Times New Roman" panose="02020603050405020304" pitchFamily="18" charset="0"/>
                <a:cs typeface="Times New Roman" panose="02020603050405020304" pitchFamily="18" charset="0"/>
              </a:rPr>
              <a:t>we believe OIA exceptions have been used too much?</a:t>
            </a:r>
            <a:endParaRPr lang="en-NZ" sz="1100" dirty="0">
              <a:effectLst/>
              <a:latin typeface="Calibri" panose="020F0502020204030204" pitchFamily="34" charset="0"/>
              <a:ea typeface="Times New Roman" panose="02020603050405020304" pitchFamily="18" charset="0"/>
              <a:cs typeface="Times New Roman" panose="02020603050405020304" pitchFamily="18" charset="0"/>
            </a:endParaRPr>
          </a:p>
          <a:p>
            <a:r>
              <a:rPr lang="en-NZ" sz="1100" dirty="0">
                <a:effectLst/>
                <a:latin typeface="Calibri" panose="020F0502020204030204" pitchFamily="34" charset="0"/>
                <a:ea typeface="Times New Roman" panose="02020603050405020304" pitchFamily="18" charset="0"/>
                <a:cs typeface="Times New Roman" panose="02020603050405020304" pitchFamily="18" charset="0"/>
              </a:rPr>
              <a:t> </a:t>
            </a:r>
          </a:p>
          <a:p>
            <a:pPr marL="342900" lvl="0" indent="-342900" algn="just">
              <a:buFont typeface="Symbol" panose="05050102010706020507" pitchFamily="18" charset="2"/>
              <a:buChar char=""/>
            </a:pPr>
            <a:r>
              <a:rPr lang="en-NZ" sz="1100" dirty="0">
                <a:effectLst/>
                <a:latin typeface="Calibri" panose="020F0502020204030204" pitchFamily="34" charset="0"/>
                <a:ea typeface="Times New Roman" panose="02020603050405020304" pitchFamily="18" charset="0"/>
                <a:cs typeface="Times New Roman" panose="02020603050405020304" pitchFamily="18" charset="0"/>
              </a:rPr>
              <a:t>We are still in the early stages of this work, but don’t have evidence for this at this stage.  We are also mindful of the scope of this work and that this falls outside the focus of this project. </a:t>
            </a:r>
          </a:p>
          <a:p>
            <a:pPr marL="342900" lvl="0" indent="-342900" algn="just">
              <a:buFont typeface="Symbol" panose="05050102010706020507" pitchFamily="18" charset="2"/>
              <a:buChar char=""/>
            </a:pPr>
            <a:r>
              <a:rPr lang="en-NZ" sz="1100" dirty="0">
                <a:effectLst/>
                <a:latin typeface="Calibri" panose="020F0502020204030204" pitchFamily="34" charset="0"/>
                <a:ea typeface="Times New Roman" panose="02020603050405020304" pitchFamily="18" charset="0"/>
                <a:cs typeface="Times New Roman" panose="02020603050405020304" pitchFamily="18" charset="0"/>
              </a:rPr>
              <a:t>During this project we won’t be looking at: </a:t>
            </a:r>
          </a:p>
          <a:p>
            <a:pPr marL="742950" lvl="1" indent="-285750" algn="just">
              <a:buFont typeface="Courier New" panose="02070309020205020404" pitchFamily="49" charset="0"/>
              <a:buChar char="o"/>
            </a:pPr>
            <a:r>
              <a:rPr lang="en-NZ" sz="1100" dirty="0">
                <a:effectLst/>
                <a:latin typeface="Calibri" panose="020F0502020204030204" pitchFamily="34" charset="0"/>
                <a:ea typeface="Times New Roman" panose="02020603050405020304" pitchFamily="18" charset="0"/>
                <a:cs typeface="Times New Roman" panose="02020603050405020304" pitchFamily="18" charset="0"/>
              </a:rPr>
              <a:t>whether exception clauses have been used in excess</a:t>
            </a:r>
          </a:p>
          <a:p>
            <a:pPr marL="742950" lvl="1" indent="-285750" algn="just">
              <a:buFont typeface="Courier New" panose="02070309020205020404" pitchFamily="49" charset="0"/>
              <a:buChar char="o"/>
            </a:pPr>
            <a:r>
              <a:rPr lang="en-NZ" sz="1100" dirty="0">
                <a:effectLst/>
                <a:latin typeface="Calibri" panose="020F0502020204030204" pitchFamily="34" charset="0"/>
                <a:ea typeface="Times New Roman" panose="02020603050405020304" pitchFamily="18" charset="0"/>
                <a:cs typeface="Times New Roman" panose="02020603050405020304" pitchFamily="18" charset="0"/>
              </a:rPr>
              <a:t> whether they should be used less often or more narrowly in the future</a:t>
            </a:r>
          </a:p>
          <a:p>
            <a:pPr marL="742950" lvl="1" indent="-285750" algn="just">
              <a:buFont typeface="Courier New" panose="02070309020205020404" pitchFamily="49" charset="0"/>
              <a:buChar char="o"/>
            </a:pPr>
            <a:r>
              <a:rPr lang="en-NZ" sz="1100" dirty="0">
                <a:effectLst/>
                <a:latin typeface="Calibri" panose="020F0502020204030204" pitchFamily="34" charset="0"/>
                <a:ea typeface="Times New Roman" panose="02020603050405020304" pitchFamily="18" charset="0"/>
                <a:cs typeface="Times New Roman" panose="02020603050405020304" pitchFamily="18" charset="0"/>
              </a:rPr>
              <a:t>assessing the application of exception clauses in the context of OIA requests. </a:t>
            </a:r>
          </a:p>
          <a:p>
            <a:r>
              <a:rPr lang="en-NZ" sz="1100" dirty="0">
                <a:effectLst/>
                <a:latin typeface="Calibri" panose="020F0502020204030204" pitchFamily="34" charset="0"/>
                <a:ea typeface="Times New Roman" panose="02020603050405020304" pitchFamily="18" charset="0"/>
                <a:cs typeface="Times New Roman" panose="02020603050405020304" pitchFamily="18" charset="0"/>
              </a:rPr>
              <a:t> </a:t>
            </a:r>
          </a:p>
          <a:p>
            <a:endParaRPr lang="en-NZ" b="1" dirty="0"/>
          </a:p>
        </p:txBody>
      </p:sp>
      <p:sp>
        <p:nvSpPr>
          <p:cNvPr id="4" name="Slide Number Placeholder 3"/>
          <p:cNvSpPr>
            <a:spLocks noGrp="1"/>
          </p:cNvSpPr>
          <p:nvPr>
            <p:ph type="sldNum" sz="quarter" idx="5"/>
          </p:nvPr>
        </p:nvSpPr>
        <p:spPr/>
        <p:txBody>
          <a:bodyPr/>
          <a:lstStyle/>
          <a:p>
            <a:fld id="{3B266993-375F-48B6-8DD0-BAB5B05FD4A7}" type="slidenum">
              <a:rPr lang="en-NZ" smtClean="0"/>
              <a:t>29</a:t>
            </a:fld>
            <a:endParaRPr lang="en-NZ"/>
          </a:p>
        </p:txBody>
      </p:sp>
    </p:spTree>
    <p:extLst>
      <p:ext uri="{BB962C8B-B14F-4D97-AF65-F5344CB8AC3E}">
        <p14:creationId xmlns:p14="http://schemas.microsoft.com/office/powerpoint/2010/main" val="2253473456"/>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NZ" dirty="0"/>
          </a:p>
        </p:txBody>
      </p:sp>
      <p:sp>
        <p:nvSpPr>
          <p:cNvPr id="4" name="Slide Number Placeholder 3"/>
          <p:cNvSpPr>
            <a:spLocks noGrp="1"/>
          </p:cNvSpPr>
          <p:nvPr>
            <p:ph type="sldNum" sz="quarter" idx="5"/>
          </p:nvPr>
        </p:nvSpPr>
        <p:spPr/>
        <p:txBody>
          <a:bodyPr/>
          <a:lstStyle/>
          <a:p>
            <a:fld id="{3B266993-375F-48B6-8DD0-BAB5B05FD4A7}" type="slidenum">
              <a:rPr lang="en-NZ" smtClean="0"/>
              <a:t>30</a:t>
            </a:fld>
            <a:endParaRPr lang="en-NZ"/>
          </a:p>
        </p:txBody>
      </p:sp>
    </p:spTree>
    <p:extLst>
      <p:ext uri="{BB962C8B-B14F-4D97-AF65-F5344CB8AC3E}">
        <p14:creationId xmlns:p14="http://schemas.microsoft.com/office/powerpoint/2010/main" val="638926494"/>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81075" y="1241425"/>
            <a:ext cx="4835525" cy="3349625"/>
          </a:xfrm>
        </p:spPr>
      </p:sp>
      <p:sp>
        <p:nvSpPr>
          <p:cNvPr id="3" name="Notes Placeholder 2"/>
          <p:cNvSpPr>
            <a:spLocks noGrp="1"/>
          </p:cNvSpPr>
          <p:nvPr>
            <p:ph type="body" idx="1"/>
          </p:nvPr>
        </p:nvSpPr>
        <p:spPr/>
        <p:txBody>
          <a:bodyPr/>
          <a:lstStyle/>
          <a:p>
            <a:endParaRPr lang="en-NZ" b="1"/>
          </a:p>
        </p:txBody>
      </p:sp>
      <p:sp>
        <p:nvSpPr>
          <p:cNvPr id="4" name="Slide Number Placeholder 3"/>
          <p:cNvSpPr>
            <a:spLocks noGrp="1"/>
          </p:cNvSpPr>
          <p:nvPr>
            <p:ph type="sldNum" sz="quarter" idx="5"/>
          </p:nvPr>
        </p:nvSpPr>
        <p:spPr/>
        <p:txBody>
          <a:bodyPr/>
          <a:lstStyle/>
          <a:p>
            <a:fld id="{3B266993-375F-48B6-8DD0-BAB5B05FD4A7}" type="slidenum">
              <a:rPr lang="en-NZ" smtClean="0"/>
              <a:t>31</a:t>
            </a:fld>
            <a:endParaRPr lang="en-NZ"/>
          </a:p>
        </p:txBody>
      </p:sp>
    </p:spTree>
    <p:extLst>
      <p:ext uri="{BB962C8B-B14F-4D97-AF65-F5344CB8AC3E}">
        <p14:creationId xmlns:p14="http://schemas.microsoft.com/office/powerpoint/2010/main" val="3069815413"/>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81075" y="1241425"/>
            <a:ext cx="4835525" cy="3349625"/>
          </a:xfrm>
        </p:spPr>
      </p:sp>
      <p:sp>
        <p:nvSpPr>
          <p:cNvPr id="3" name="Notes Placeholder 2"/>
          <p:cNvSpPr>
            <a:spLocks noGrp="1"/>
          </p:cNvSpPr>
          <p:nvPr>
            <p:ph type="body" idx="1"/>
          </p:nvPr>
        </p:nvSpPr>
        <p:spPr/>
        <p:txBody>
          <a:bodyPr/>
          <a:lstStyle/>
          <a:p>
            <a:endParaRPr lang="en-NZ" b="1" dirty="0"/>
          </a:p>
        </p:txBody>
      </p:sp>
      <p:sp>
        <p:nvSpPr>
          <p:cNvPr id="4" name="Slide Number Placeholder 3"/>
          <p:cNvSpPr>
            <a:spLocks noGrp="1"/>
          </p:cNvSpPr>
          <p:nvPr>
            <p:ph type="sldNum" sz="quarter" idx="5"/>
          </p:nvPr>
        </p:nvSpPr>
        <p:spPr/>
        <p:txBody>
          <a:bodyPr/>
          <a:lstStyle/>
          <a:p>
            <a:fld id="{3B266993-375F-48B6-8DD0-BAB5B05FD4A7}" type="slidenum">
              <a:rPr lang="en-NZ" smtClean="0"/>
              <a:t>32</a:t>
            </a:fld>
            <a:endParaRPr lang="en-NZ"/>
          </a:p>
        </p:txBody>
      </p:sp>
    </p:spTree>
    <p:extLst>
      <p:ext uri="{BB962C8B-B14F-4D97-AF65-F5344CB8AC3E}">
        <p14:creationId xmlns:p14="http://schemas.microsoft.com/office/powerpoint/2010/main" val="3069815413"/>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81075" y="1241425"/>
            <a:ext cx="4835525" cy="3349625"/>
          </a:xfrm>
        </p:spPr>
      </p:sp>
      <p:sp>
        <p:nvSpPr>
          <p:cNvPr id="3" name="Notes Placeholder 2"/>
          <p:cNvSpPr>
            <a:spLocks noGrp="1"/>
          </p:cNvSpPr>
          <p:nvPr>
            <p:ph type="body" idx="1"/>
          </p:nvPr>
        </p:nvSpPr>
        <p:spPr/>
        <p:txBody>
          <a:bodyPr/>
          <a:lstStyle/>
          <a:p>
            <a:endParaRPr lang="en-NZ" b="1" dirty="0"/>
          </a:p>
        </p:txBody>
      </p:sp>
      <p:sp>
        <p:nvSpPr>
          <p:cNvPr id="4" name="Slide Number Placeholder 3"/>
          <p:cNvSpPr>
            <a:spLocks noGrp="1"/>
          </p:cNvSpPr>
          <p:nvPr>
            <p:ph type="sldNum" sz="quarter" idx="5"/>
          </p:nvPr>
        </p:nvSpPr>
        <p:spPr/>
        <p:txBody>
          <a:bodyPr/>
          <a:lstStyle/>
          <a:p>
            <a:fld id="{3B266993-375F-48B6-8DD0-BAB5B05FD4A7}" type="slidenum">
              <a:rPr lang="en-NZ" smtClean="0"/>
              <a:t>33</a:t>
            </a:fld>
            <a:endParaRPr lang="en-NZ"/>
          </a:p>
        </p:txBody>
      </p:sp>
    </p:spTree>
    <p:extLst>
      <p:ext uri="{BB962C8B-B14F-4D97-AF65-F5344CB8AC3E}">
        <p14:creationId xmlns:p14="http://schemas.microsoft.com/office/powerpoint/2010/main" val="3424713124"/>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81075" y="1241425"/>
            <a:ext cx="4835525" cy="3349625"/>
          </a:xfrm>
        </p:spPr>
      </p:sp>
      <p:sp>
        <p:nvSpPr>
          <p:cNvPr id="3" name="Notes Placeholder 2"/>
          <p:cNvSpPr>
            <a:spLocks noGrp="1"/>
          </p:cNvSpPr>
          <p:nvPr>
            <p:ph type="body" idx="1"/>
          </p:nvPr>
        </p:nvSpPr>
        <p:spPr/>
        <p:txBody>
          <a:bodyPr/>
          <a:lstStyle/>
          <a:p>
            <a:endParaRPr lang="en-NZ" b="1"/>
          </a:p>
        </p:txBody>
      </p:sp>
      <p:sp>
        <p:nvSpPr>
          <p:cNvPr id="4" name="Slide Number Placeholder 3"/>
          <p:cNvSpPr>
            <a:spLocks noGrp="1"/>
          </p:cNvSpPr>
          <p:nvPr>
            <p:ph type="sldNum" sz="quarter" idx="5"/>
          </p:nvPr>
        </p:nvSpPr>
        <p:spPr/>
        <p:txBody>
          <a:bodyPr/>
          <a:lstStyle/>
          <a:p>
            <a:fld id="{3B266993-375F-48B6-8DD0-BAB5B05FD4A7}" type="slidenum">
              <a:rPr lang="en-NZ" smtClean="0"/>
              <a:t>34</a:t>
            </a:fld>
            <a:endParaRPr lang="en-NZ"/>
          </a:p>
        </p:txBody>
      </p:sp>
    </p:spTree>
    <p:extLst>
      <p:ext uri="{BB962C8B-B14F-4D97-AF65-F5344CB8AC3E}">
        <p14:creationId xmlns:p14="http://schemas.microsoft.com/office/powerpoint/2010/main" val="626625134"/>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981075" y="1241425"/>
            <a:ext cx="4835525" cy="3349625"/>
          </a:xfrm>
        </p:spPr>
      </p:sp>
      <p:sp>
        <p:nvSpPr>
          <p:cNvPr id="3" name="Notes Placeholder 2"/>
          <p:cNvSpPr>
            <a:spLocks noGrp="1"/>
          </p:cNvSpPr>
          <p:nvPr>
            <p:ph type="body" idx="1"/>
          </p:nvPr>
        </p:nvSpPr>
        <p:spPr/>
        <p:txBody>
          <a:bodyPr/>
          <a:lstStyle/>
          <a:p>
            <a:endParaRPr lang="en-NZ" b="1" dirty="0"/>
          </a:p>
        </p:txBody>
      </p:sp>
      <p:sp>
        <p:nvSpPr>
          <p:cNvPr id="4" name="Slide Number Placeholder 3"/>
          <p:cNvSpPr>
            <a:spLocks noGrp="1"/>
          </p:cNvSpPr>
          <p:nvPr>
            <p:ph type="sldNum" sz="quarter" idx="5"/>
          </p:nvPr>
        </p:nvSpPr>
        <p:spPr/>
        <p:txBody>
          <a:bodyPr/>
          <a:lstStyle/>
          <a:p>
            <a:fld id="{3B266993-375F-48B6-8DD0-BAB5B05FD4A7}" type="slidenum">
              <a:rPr lang="en-NZ" smtClean="0"/>
              <a:t>35</a:t>
            </a:fld>
            <a:endParaRPr lang="en-NZ"/>
          </a:p>
        </p:txBody>
      </p:sp>
    </p:spTree>
    <p:extLst>
      <p:ext uri="{BB962C8B-B14F-4D97-AF65-F5344CB8AC3E}">
        <p14:creationId xmlns:p14="http://schemas.microsoft.com/office/powerpoint/2010/main" val="2301877560"/>
      </p:ext>
    </p:extLst>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image" Target="../media/image3.jpe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image" Target="../media/image4.jpe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image" Target="../media/image5.jpe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image" Target="../media/image6.jpe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image" Target="../media/image8.jpeg"/><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10.jpeg"/><Relationship Id="rId1" Type="http://schemas.openxmlformats.org/officeDocument/2006/relationships/slideMaster" Target="../slideMasters/slideMaster2.xml"/></Relationships>
</file>

<file path=ppt/slideLayouts/_rels/slideLayout10.xml.rels><?xml version="1.0" encoding="UTF-8" standalone="yes"?>
<Relationships xmlns="http://schemas.openxmlformats.org/package/2006/relationships"><Relationship Id="rId2" Type="http://schemas.openxmlformats.org/officeDocument/2006/relationships/image" Target="../media/image11.jpeg"/><Relationship Id="rId1" Type="http://schemas.openxmlformats.org/officeDocument/2006/relationships/slideMaster" Target="../slideMasters/slideMaster2.xml"/></Relationships>
</file>

<file path=ppt/slideLayouts/_rels/slideLayout11.xml.rels><?xml version="1.0" encoding="UTF-8" standalone="yes"?>
<Relationships xmlns="http://schemas.openxmlformats.org/package/2006/relationships"><Relationship Id="rId2" Type="http://schemas.openxmlformats.org/officeDocument/2006/relationships/image" Target="../media/image12.jpeg"/><Relationship Id="rId1" Type="http://schemas.openxmlformats.org/officeDocument/2006/relationships/slideMaster" Target="../slideMasters/slideMaster2.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 Slide design 1">
    <p:spTree>
      <p:nvGrpSpPr>
        <p:cNvPr id="1" name=""/>
        <p:cNvGrpSpPr/>
        <p:nvPr/>
      </p:nvGrpSpPr>
      <p:grpSpPr>
        <a:xfrm>
          <a:off x="0" y="0"/>
          <a:ext cx="0" cy="0"/>
          <a:chOff x="0" y="0"/>
          <a:chExt cx="0" cy="0"/>
        </a:xfrm>
      </p:grpSpPr>
      <p:sp>
        <p:nvSpPr>
          <p:cNvPr id="10" name="Title 1">
            <a:extLst>
              <a:ext uri="{FF2B5EF4-FFF2-40B4-BE49-F238E27FC236}">
                <a16:creationId xmlns:a16="http://schemas.microsoft.com/office/drawing/2014/main" id="{10ED233D-3851-449F-B170-FBD9CB729D36}"/>
              </a:ext>
            </a:extLst>
          </p:cNvPr>
          <p:cNvSpPr>
            <a:spLocks noGrp="1"/>
          </p:cNvSpPr>
          <p:nvPr>
            <p:ph type="title" hasCustomPrompt="1"/>
          </p:nvPr>
        </p:nvSpPr>
        <p:spPr>
          <a:xfrm>
            <a:off x="675880" y="1667573"/>
            <a:ext cx="4839096" cy="558799"/>
          </a:xfrm>
          <a:prstGeom prst="rect">
            <a:avLst/>
          </a:prstGeom>
        </p:spPr>
        <p:txBody>
          <a:bodyPr anchor="b"/>
          <a:lstStyle>
            <a:lvl1pPr>
              <a:defRPr sz="3600" b="1">
                <a:solidFill>
                  <a:schemeClr val="bg1"/>
                </a:solidFill>
                <a:latin typeface="Source Sans Pro" panose="020B0503030403020204" pitchFamily="34" charset="0"/>
                <a:ea typeface="Source Sans Pro" panose="020B0503030403020204" pitchFamily="34" charset="0"/>
              </a:defRPr>
            </a:lvl1pPr>
          </a:lstStyle>
          <a:p>
            <a:r>
              <a:rPr lang="en-US"/>
              <a:t>Presentation title</a:t>
            </a:r>
            <a:endParaRPr lang="en-NZ"/>
          </a:p>
        </p:txBody>
      </p:sp>
      <p:sp>
        <p:nvSpPr>
          <p:cNvPr id="11" name="Text Placeholder 2">
            <a:extLst>
              <a:ext uri="{FF2B5EF4-FFF2-40B4-BE49-F238E27FC236}">
                <a16:creationId xmlns:a16="http://schemas.microsoft.com/office/drawing/2014/main" id="{9334857E-BAD4-4C40-A01A-9DEC4D3D5253}"/>
              </a:ext>
            </a:extLst>
          </p:cNvPr>
          <p:cNvSpPr>
            <a:spLocks noGrp="1"/>
          </p:cNvSpPr>
          <p:nvPr>
            <p:ph type="body" idx="1" hasCustomPrompt="1"/>
          </p:nvPr>
        </p:nvSpPr>
        <p:spPr>
          <a:xfrm>
            <a:off x="675880" y="3041998"/>
            <a:ext cx="2605485" cy="1500187"/>
          </a:xfrm>
          <a:prstGeom prst="rect">
            <a:avLst/>
          </a:prstGeom>
        </p:spPr>
        <p:txBody>
          <a:bodyPr/>
          <a:lstStyle>
            <a:lvl1pPr marL="0" indent="0">
              <a:buNone/>
              <a:defRPr sz="1800">
                <a:solidFill>
                  <a:schemeClr val="bg1"/>
                </a:solidFill>
                <a:latin typeface="Source Sans Pro" panose="020B0503030403020204" pitchFamily="34" charset="0"/>
                <a:ea typeface="Source Sans Pro" panose="020B0503030403020204" pitchFamily="34" charset="0"/>
              </a:defRPr>
            </a:lvl1pPr>
            <a:lvl2pPr marL="457178" indent="0">
              <a:buNone/>
              <a:defRPr sz="2000">
                <a:solidFill>
                  <a:schemeClr val="tx1">
                    <a:tint val="75000"/>
                  </a:schemeClr>
                </a:solidFill>
              </a:defRPr>
            </a:lvl2pPr>
            <a:lvl3pPr marL="914354" indent="0">
              <a:buNone/>
              <a:defRPr sz="1800">
                <a:solidFill>
                  <a:schemeClr val="tx1">
                    <a:tint val="75000"/>
                  </a:schemeClr>
                </a:solidFill>
              </a:defRPr>
            </a:lvl3pPr>
            <a:lvl4pPr marL="1371532" indent="0">
              <a:buNone/>
              <a:defRPr sz="1600">
                <a:solidFill>
                  <a:schemeClr val="tx1">
                    <a:tint val="75000"/>
                  </a:schemeClr>
                </a:solidFill>
              </a:defRPr>
            </a:lvl4pPr>
            <a:lvl5pPr marL="1828709" indent="0">
              <a:buNone/>
              <a:defRPr sz="1600">
                <a:solidFill>
                  <a:schemeClr val="tx1">
                    <a:tint val="75000"/>
                  </a:schemeClr>
                </a:solidFill>
              </a:defRPr>
            </a:lvl5pPr>
            <a:lvl6pPr marL="2285886" indent="0">
              <a:buNone/>
              <a:defRPr sz="1600">
                <a:solidFill>
                  <a:schemeClr val="tx1">
                    <a:tint val="75000"/>
                  </a:schemeClr>
                </a:solidFill>
              </a:defRPr>
            </a:lvl6pPr>
            <a:lvl7pPr marL="2743062" indent="0">
              <a:buNone/>
              <a:defRPr sz="1600">
                <a:solidFill>
                  <a:schemeClr val="tx1">
                    <a:tint val="75000"/>
                  </a:schemeClr>
                </a:solidFill>
              </a:defRPr>
            </a:lvl7pPr>
            <a:lvl8pPr marL="3200240" indent="0">
              <a:buNone/>
              <a:defRPr sz="1600">
                <a:solidFill>
                  <a:schemeClr val="tx1">
                    <a:tint val="75000"/>
                  </a:schemeClr>
                </a:solidFill>
              </a:defRPr>
            </a:lvl8pPr>
            <a:lvl9pPr marL="3657418" indent="0">
              <a:buNone/>
              <a:defRPr sz="1600">
                <a:solidFill>
                  <a:schemeClr val="tx1">
                    <a:tint val="75000"/>
                  </a:schemeClr>
                </a:solidFill>
              </a:defRPr>
            </a:lvl9pPr>
          </a:lstStyle>
          <a:p>
            <a:pPr lvl="0"/>
            <a:r>
              <a:rPr lang="en-US"/>
              <a:t>Presenter name here</a:t>
            </a:r>
          </a:p>
          <a:p>
            <a:pPr lvl="0"/>
            <a:r>
              <a:rPr lang="en-US"/>
              <a:t>Business unit here</a:t>
            </a:r>
          </a:p>
        </p:txBody>
      </p:sp>
      <p:pic>
        <p:nvPicPr>
          <p:cNvPr id="8" name="Picture 7" descr="Te Kawa Mataaho logo in white">
            <a:extLst>
              <a:ext uri="{FF2B5EF4-FFF2-40B4-BE49-F238E27FC236}">
                <a16:creationId xmlns:a16="http://schemas.microsoft.com/office/drawing/2014/main" id="{F8652E00-4627-4D70-B57C-F2F75A8A1E83}"/>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555855" y="439774"/>
            <a:ext cx="2653879" cy="788033"/>
          </a:xfrm>
          <a:prstGeom prst="rect">
            <a:avLst/>
          </a:prstGeom>
        </p:spPr>
      </p:pic>
      <p:pic>
        <p:nvPicPr>
          <p:cNvPr id="12" name="Picture 11" descr="Background pattern&#10;&#10;Description automatically generated">
            <a:extLst>
              <a:ext uri="{FF2B5EF4-FFF2-40B4-BE49-F238E27FC236}">
                <a16:creationId xmlns:a16="http://schemas.microsoft.com/office/drawing/2014/main" id="{4F314293-F1FD-4E0A-8B70-ADE3385F7B5C}"/>
              </a:ext>
            </a:extLst>
          </p:cNvPr>
          <p:cNvPicPr>
            <a:picLocks noChangeAspect="1"/>
          </p:cNvPicPr>
          <p:nvPr userDrawn="1"/>
        </p:nvPicPr>
        <p:blipFill rotWithShape="1">
          <a:blip r:embed="rId3">
            <a:extLst>
              <a:ext uri="{28A0092B-C50C-407E-A947-70E740481C1C}">
                <a14:useLocalDpi xmlns:a14="http://schemas.microsoft.com/office/drawing/2010/main" val="0"/>
              </a:ext>
            </a:extLst>
          </a:blip>
          <a:srcRect l="834" r="17917"/>
          <a:stretch/>
        </p:blipFill>
        <p:spPr>
          <a:xfrm>
            <a:off x="0" y="0"/>
            <a:ext cx="9906000" cy="6858000"/>
          </a:xfrm>
          <a:prstGeom prst="rect">
            <a:avLst/>
          </a:prstGeom>
        </p:spPr>
      </p:pic>
    </p:spTree>
    <p:extLst>
      <p:ext uri="{BB962C8B-B14F-4D97-AF65-F5344CB8AC3E}">
        <p14:creationId xmlns:p14="http://schemas.microsoft.com/office/powerpoint/2010/main" val="926656379"/>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Title Slide design 2">
    <p:spTree>
      <p:nvGrpSpPr>
        <p:cNvPr id="1" name=""/>
        <p:cNvGrpSpPr/>
        <p:nvPr/>
      </p:nvGrpSpPr>
      <p:grpSpPr>
        <a:xfrm>
          <a:off x="0" y="0"/>
          <a:ext cx="0" cy="0"/>
          <a:chOff x="0" y="0"/>
          <a:chExt cx="0" cy="0"/>
        </a:xfrm>
      </p:grpSpPr>
      <p:pic>
        <p:nvPicPr>
          <p:cNvPr id="7" name="Picture 6" descr="Logo&#10;&#10;Description automatically generated">
            <a:extLst>
              <a:ext uri="{FF2B5EF4-FFF2-40B4-BE49-F238E27FC236}">
                <a16:creationId xmlns:a16="http://schemas.microsoft.com/office/drawing/2014/main" id="{87C8D592-ABA9-4886-9CFA-5C46A6BE2A3A}"/>
              </a:ext>
            </a:extLst>
          </p:cNvPr>
          <p:cNvPicPr>
            <a:picLocks noChangeAspect="1"/>
          </p:cNvPicPr>
          <p:nvPr userDrawn="1"/>
        </p:nvPicPr>
        <p:blipFill rotWithShape="1">
          <a:blip r:embed="rId2">
            <a:extLst>
              <a:ext uri="{28A0092B-C50C-407E-A947-70E740481C1C}">
                <a14:useLocalDpi xmlns:a14="http://schemas.microsoft.com/office/drawing/2010/main" val="0"/>
              </a:ext>
            </a:extLst>
          </a:blip>
          <a:srcRect l="1094" r="17656"/>
          <a:stretch/>
        </p:blipFill>
        <p:spPr>
          <a:xfrm>
            <a:off x="0" y="0"/>
            <a:ext cx="9906000" cy="6858000"/>
          </a:xfrm>
          <a:prstGeom prst="rect">
            <a:avLst/>
          </a:prstGeom>
        </p:spPr>
      </p:pic>
      <p:sp>
        <p:nvSpPr>
          <p:cNvPr id="10" name="Title 1">
            <a:extLst>
              <a:ext uri="{FF2B5EF4-FFF2-40B4-BE49-F238E27FC236}">
                <a16:creationId xmlns:a16="http://schemas.microsoft.com/office/drawing/2014/main" id="{10ED233D-3851-449F-B170-FBD9CB729D36}"/>
              </a:ext>
            </a:extLst>
          </p:cNvPr>
          <p:cNvSpPr>
            <a:spLocks noGrp="1"/>
          </p:cNvSpPr>
          <p:nvPr>
            <p:ph type="title" hasCustomPrompt="1"/>
          </p:nvPr>
        </p:nvSpPr>
        <p:spPr>
          <a:xfrm>
            <a:off x="675880" y="1667573"/>
            <a:ext cx="4820046" cy="1056577"/>
          </a:xfrm>
          <a:prstGeom prst="rect">
            <a:avLst/>
          </a:prstGeom>
        </p:spPr>
        <p:txBody>
          <a:bodyPr anchor="t" anchorCtr="0"/>
          <a:lstStyle>
            <a:lvl1pPr>
              <a:defRPr sz="3600" b="1">
                <a:solidFill>
                  <a:schemeClr val="bg1"/>
                </a:solidFill>
                <a:latin typeface="Source Sans Pro" panose="020B0503030403020204" pitchFamily="34" charset="0"/>
                <a:ea typeface="Source Sans Pro" panose="020B0503030403020204" pitchFamily="34" charset="0"/>
              </a:defRPr>
            </a:lvl1pPr>
          </a:lstStyle>
          <a:p>
            <a:r>
              <a:rPr lang="en-US"/>
              <a:t>Presentation </a:t>
            </a:r>
            <a:br>
              <a:rPr lang="en-US"/>
            </a:br>
            <a:r>
              <a:rPr lang="en-US"/>
              <a:t>title</a:t>
            </a:r>
            <a:endParaRPr lang="en-NZ"/>
          </a:p>
        </p:txBody>
      </p:sp>
      <p:sp>
        <p:nvSpPr>
          <p:cNvPr id="11" name="Text Placeholder 2">
            <a:extLst>
              <a:ext uri="{FF2B5EF4-FFF2-40B4-BE49-F238E27FC236}">
                <a16:creationId xmlns:a16="http://schemas.microsoft.com/office/drawing/2014/main" id="{9334857E-BAD4-4C40-A01A-9DEC4D3D5253}"/>
              </a:ext>
            </a:extLst>
          </p:cNvPr>
          <p:cNvSpPr>
            <a:spLocks noGrp="1"/>
          </p:cNvSpPr>
          <p:nvPr>
            <p:ph type="body" idx="1" hasCustomPrompt="1"/>
          </p:nvPr>
        </p:nvSpPr>
        <p:spPr>
          <a:xfrm>
            <a:off x="675879" y="3019822"/>
            <a:ext cx="2605485" cy="1500187"/>
          </a:xfrm>
          <a:prstGeom prst="rect">
            <a:avLst/>
          </a:prstGeom>
        </p:spPr>
        <p:txBody>
          <a:bodyPr/>
          <a:lstStyle>
            <a:lvl1pPr marL="0" indent="0">
              <a:buNone/>
              <a:defRPr sz="1800">
                <a:solidFill>
                  <a:schemeClr val="bg1"/>
                </a:solidFill>
                <a:latin typeface="Source Sans Pro" panose="020B0503030403020204" pitchFamily="34" charset="0"/>
                <a:ea typeface="Source Sans Pro" panose="020B0503030403020204" pitchFamily="34" charset="0"/>
              </a:defRPr>
            </a:lvl1pPr>
            <a:lvl2pPr marL="457178" indent="0">
              <a:buNone/>
              <a:defRPr sz="2000">
                <a:solidFill>
                  <a:schemeClr val="tx1">
                    <a:tint val="75000"/>
                  </a:schemeClr>
                </a:solidFill>
              </a:defRPr>
            </a:lvl2pPr>
            <a:lvl3pPr marL="914354" indent="0">
              <a:buNone/>
              <a:defRPr sz="1800">
                <a:solidFill>
                  <a:schemeClr val="tx1">
                    <a:tint val="75000"/>
                  </a:schemeClr>
                </a:solidFill>
              </a:defRPr>
            </a:lvl3pPr>
            <a:lvl4pPr marL="1371532" indent="0">
              <a:buNone/>
              <a:defRPr sz="1600">
                <a:solidFill>
                  <a:schemeClr val="tx1">
                    <a:tint val="75000"/>
                  </a:schemeClr>
                </a:solidFill>
              </a:defRPr>
            </a:lvl4pPr>
            <a:lvl5pPr marL="1828709" indent="0">
              <a:buNone/>
              <a:defRPr sz="1600">
                <a:solidFill>
                  <a:schemeClr val="tx1">
                    <a:tint val="75000"/>
                  </a:schemeClr>
                </a:solidFill>
              </a:defRPr>
            </a:lvl5pPr>
            <a:lvl6pPr marL="2285886" indent="0">
              <a:buNone/>
              <a:defRPr sz="1600">
                <a:solidFill>
                  <a:schemeClr val="tx1">
                    <a:tint val="75000"/>
                  </a:schemeClr>
                </a:solidFill>
              </a:defRPr>
            </a:lvl6pPr>
            <a:lvl7pPr marL="2743062" indent="0">
              <a:buNone/>
              <a:defRPr sz="1600">
                <a:solidFill>
                  <a:schemeClr val="tx1">
                    <a:tint val="75000"/>
                  </a:schemeClr>
                </a:solidFill>
              </a:defRPr>
            </a:lvl7pPr>
            <a:lvl8pPr marL="3200240" indent="0">
              <a:buNone/>
              <a:defRPr sz="1600">
                <a:solidFill>
                  <a:schemeClr val="tx1">
                    <a:tint val="75000"/>
                  </a:schemeClr>
                </a:solidFill>
              </a:defRPr>
            </a:lvl8pPr>
            <a:lvl9pPr marL="3657418" indent="0">
              <a:buNone/>
              <a:defRPr sz="1600">
                <a:solidFill>
                  <a:schemeClr val="tx1">
                    <a:tint val="75000"/>
                  </a:schemeClr>
                </a:solidFill>
              </a:defRPr>
            </a:lvl9pPr>
          </a:lstStyle>
          <a:p>
            <a:pPr lvl="0"/>
            <a:r>
              <a:rPr lang="en-US"/>
              <a:t>Presenter name here</a:t>
            </a:r>
          </a:p>
          <a:p>
            <a:pPr lvl="0"/>
            <a:r>
              <a:rPr lang="en-US"/>
              <a:t>Business unit here</a:t>
            </a:r>
          </a:p>
        </p:txBody>
      </p:sp>
      <p:pic>
        <p:nvPicPr>
          <p:cNvPr id="6" name="Picture 5" descr="Te Kawa Mataaho logo in white">
            <a:extLst>
              <a:ext uri="{FF2B5EF4-FFF2-40B4-BE49-F238E27FC236}">
                <a16:creationId xmlns:a16="http://schemas.microsoft.com/office/drawing/2014/main" id="{4DBBAA2F-223E-487C-9CBD-E23DDAC22E5A}"/>
              </a:ext>
            </a:extLst>
          </p:cNvPr>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555855" y="439774"/>
            <a:ext cx="2653879" cy="788033"/>
          </a:xfrm>
          <a:prstGeom prst="rect">
            <a:avLst/>
          </a:prstGeom>
        </p:spPr>
      </p:pic>
    </p:spTree>
    <p:extLst>
      <p:ext uri="{BB962C8B-B14F-4D97-AF65-F5344CB8AC3E}">
        <p14:creationId xmlns:p14="http://schemas.microsoft.com/office/powerpoint/2010/main" val="3246078924"/>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Title Slide design 3">
    <p:spTree>
      <p:nvGrpSpPr>
        <p:cNvPr id="1" name=""/>
        <p:cNvGrpSpPr/>
        <p:nvPr/>
      </p:nvGrpSpPr>
      <p:grpSpPr>
        <a:xfrm>
          <a:off x="0" y="0"/>
          <a:ext cx="0" cy="0"/>
          <a:chOff x="0" y="0"/>
          <a:chExt cx="0" cy="0"/>
        </a:xfrm>
      </p:grpSpPr>
      <p:pic>
        <p:nvPicPr>
          <p:cNvPr id="12" name="Picture 11" descr="Logo&#10;&#10;Description automatically generated">
            <a:extLst>
              <a:ext uri="{FF2B5EF4-FFF2-40B4-BE49-F238E27FC236}">
                <a16:creationId xmlns:a16="http://schemas.microsoft.com/office/drawing/2014/main" id="{9A546C46-5FBC-4D68-9BDB-0C9274B99A41}"/>
              </a:ext>
            </a:extLst>
          </p:cNvPr>
          <p:cNvPicPr>
            <a:picLocks noChangeAspect="1"/>
          </p:cNvPicPr>
          <p:nvPr userDrawn="1"/>
        </p:nvPicPr>
        <p:blipFill rotWithShape="1">
          <a:blip r:embed="rId2">
            <a:extLst>
              <a:ext uri="{28A0092B-C50C-407E-A947-70E740481C1C}">
                <a14:useLocalDpi xmlns:a14="http://schemas.microsoft.com/office/drawing/2010/main" val="0"/>
              </a:ext>
            </a:extLst>
          </a:blip>
          <a:srcRect r="18750"/>
          <a:stretch/>
        </p:blipFill>
        <p:spPr>
          <a:xfrm>
            <a:off x="0" y="0"/>
            <a:ext cx="9906000" cy="6858000"/>
          </a:xfrm>
          <a:prstGeom prst="rect">
            <a:avLst/>
          </a:prstGeom>
        </p:spPr>
      </p:pic>
      <p:pic>
        <p:nvPicPr>
          <p:cNvPr id="6" name="Picture 5" descr="Te Kawa Mataaho logo in white">
            <a:extLst>
              <a:ext uri="{FF2B5EF4-FFF2-40B4-BE49-F238E27FC236}">
                <a16:creationId xmlns:a16="http://schemas.microsoft.com/office/drawing/2014/main" id="{D6FB2A72-F41E-45D4-9E34-9406FEF62B05}"/>
              </a:ext>
            </a:extLst>
          </p:cNvPr>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555855" y="439774"/>
            <a:ext cx="2653879" cy="788033"/>
          </a:xfrm>
          <a:prstGeom prst="rect">
            <a:avLst/>
          </a:prstGeom>
        </p:spPr>
      </p:pic>
      <p:sp>
        <p:nvSpPr>
          <p:cNvPr id="7" name="Title 1">
            <a:extLst>
              <a:ext uri="{FF2B5EF4-FFF2-40B4-BE49-F238E27FC236}">
                <a16:creationId xmlns:a16="http://schemas.microsoft.com/office/drawing/2014/main" id="{3BC7131B-0EDF-496C-9FCF-EEF13B1E97AB}"/>
              </a:ext>
            </a:extLst>
          </p:cNvPr>
          <p:cNvSpPr>
            <a:spLocks noGrp="1"/>
          </p:cNvSpPr>
          <p:nvPr>
            <p:ph type="title" hasCustomPrompt="1"/>
          </p:nvPr>
        </p:nvSpPr>
        <p:spPr>
          <a:xfrm>
            <a:off x="675880" y="1667573"/>
            <a:ext cx="4820046" cy="1056577"/>
          </a:xfrm>
          <a:prstGeom prst="rect">
            <a:avLst/>
          </a:prstGeom>
        </p:spPr>
        <p:txBody>
          <a:bodyPr anchor="t" anchorCtr="0"/>
          <a:lstStyle>
            <a:lvl1pPr>
              <a:defRPr sz="3600" b="1">
                <a:solidFill>
                  <a:schemeClr val="bg1"/>
                </a:solidFill>
                <a:latin typeface="Source Sans Pro" panose="020B0503030403020204" pitchFamily="34" charset="0"/>
                <a:ea typeface="Source Sans Pro" panose="020B0503030403020204" pitchFamily="34" charset="0"/>
              </a:defRPr>
            </a:lvl1pPr>
          </a:lstStyle>
          <a:p>
            <a:r>
              <a:rPr lang="en-US"/>
              <a:t>Presentation </a:t>
            </a:r>
            <a:br>
              <a:rPr lang="en-US"/>
            </a:br>
            <a:r>
              <a:rPr lang="en-US"/>
              <a:t>title</a:t>
            </a:r>
            <a:endParaRPr lang="en-NZ"/>
          </a:p>
        </p:txBody>
      </p:sp>
      <p:sp>
        <p:nvSpPr>
          <p:cNvPr id="8" name="Text Placeholder 2">
            <a:extLst>
              <a:ext uri="{FF2B5EF4-FFF2-40B4-BE49-F238E27FC236}">
                <a16:creationId xmlns:a16="http://schemas.microsoft.com/office/drawing/2014/main" id="{89270A33-571B-4B97-AB16-D8347EA030EE}"/>
              </a:ext>
            </a:extLst>
          </p:cNvPr>
          <p:cNvSpPr>
            <a:spLocks noGrp="1"/>
          </p:cNvSpPr>
          <p:nvPr>
            <p:ph type="body" idx="1" hasCustomPrompt="1"/>
          </p:nvPr>
        </p:nvSpPr>
        <p:spPr>
          <a:xfrm>
            <a:off x="675879" y="3019822"/>
            <a:ext cx="2605485" cy="1500187"/>
          </a:xfrm>
          <a:prstGeom prst="rect">
            <a:avLst/>
          </a:prstGeom>
        </p:spPr>
        <p:txBody>
          <a:bodyPr/>
          <a:lstStyle>
            <a:lvl1pPr marL="0" indent="0">
              <a:buNone/>
              <a:defRPr sz="1800">
                <a:solidFill>
                  <a:schemeClr val="bg1"/>
                </a:solidFill>
                <a:latin typeface="Source Sans Pro" panose="020B0503030403020204" pitchFamily="34" charset="0"/>
                <a:ea typeface="Source Sans Pro" panose="020B0503030403020204" pitchFamily="34" charset="0"/>
              </a:defRPr>
            </a:lvl1pPr>
            <a:lvl2pPr marL="457178" indent="0">
              <a:buNone/>
              <a:defRPr sz="2000">
                <a:solidFill>
                  <a:schemeClr val="tx1">
                    <a:tint val="75000"/>
                  </a:schemeClr>
                </a:solidFill>
              </a:defRPr>
            </a:lvl2pPr>
            <a:lvl3pPr marL="914354" indent="0">
              <a:buNone/>
              <a:defRPr sz="1800">
                <a:solidFill>
                  <a:schemeClr val="tx1">
                    <a:tint val="75000"/>
                  </a:schemeClr>
                </a:solidFill>
              </a:defRPr>
            </a:lvl3pPr>
            <a:lvl4pPr marL="1371532" indent="0">
              <a:buNone/>
              <a:defRPr sz="1600">
                <a:solidFill>
                  <a:schemeClr val="tx1">
                    <a:tint val="75000"/>
                  </a:schemeClr>
                </a:solidFill>
              </a:defRPr>
            </a:lvl4pPr>
            <a:lvl5pPr marL="1828709" indent="0">
              <a:buNone/>
              <a:defRPr sz="1600">
                <a:solidFill>
                  <a:schemeClr val="tx1">
                    <a:tint val="75000"/>
                  </a:schemeClr>
                </a:solidFill>
              </a:defRPr>
            </a:lvl5pPr>
            <a:lvl6pPr marL="2285886" indent="0">
              <a:buNone/>
              <a:defRPr sz="1600">
                <a:solidFill>
                  <a:schemeClr val="tx1">
                    <a:tint val="75000"/>
                  </a:schemeClr>
                </a:solidFill>
              </a:defRPr>
            </a:lvl6pPr>
            <a:lvl7pPr marL="2743062" indent="0">
              <a:buNone/>
              <a:defRPr sz="1600">
                <a:solidFill>
                  <a:schemeClr val="tx1">
                    <a:tint val="75000"/>
                  </a:schemeClr>
                </a:solidFill>
              </a:defRPr>
            </a:lvl7pPr>
            <a:lvl8pPr marL="3200240" indent="0">
              <a:buNone/>
              <a:defRPr sz="1600">
                <a:solidFill>
                  <a:schemeClr val="tx1">
                    <a:tint val="75000"/>
                  </a:schemeClr>
                </a:solidFill>
              </a:defRPr>
            </a:lvl8pPr>
            <a:lvl9pPr marL="3657418" indent="0">
              <a:buNone/>
              <a:defRPr sz="1600">
                <a:solidFill>
                  <a:schemeClr val="tx1">
                    <a:tint val="75000"/>
                  </a:schemeClr>
                </a:solidFill>
              </a:defRPr>
            </a:lvl9pPr>
          </a:lstStyle>
          <a:p>
            <a:pPr lvl="0"/>
            <a:r>
              <a:rPr lang="en-US"/>
              <a:t>Presenter name here</a:t>
            </a:r>
          </a:p>
          <a:p>
            <a:pPr lvl="0"/>
            <a:r>
              <a:rPr lang="en-US"/>
              <a:t>Business unit here</a:t>
            </a:r>
          </a:p>
        </p:txBody>
      </p:sp>
    </p:spTree>
    <p:extLst>
      <p:ext uri="{BB962C8B-B14F-4D97-AF65-F5344CB8AC3E}">
        <p14:creationId xmlns:p14="http://schemas.microsoft.com/office/powerpoint/2010/main" val="232334558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Title Slide design 4">
    <p:spTree>
      <p:nvGrpSpPr>
        <p:cNvPr id="1" name=""/>
        <p:cNvGrpSpPr/>
        <p:nvPr/>
      </p:nvGrpSpPr>
      <p:grpSpPr>
        <a:xfrm>
          <a:off x="0" y="0"/>
          <a:ext cx="0" cy="0"/>
          <a:chOff x="0" y="0"/>
          <a:chExt cx="0" cy="0"/>
        </a:xfrm>
      </p:grpSpPr>
      <p:pic>
        <p:nvPicPr>
          <p:cNvPr id="12" name="Picture 11" descr="Background pattern&#10;&#10;Description automatically generated">
            <a:extLst>
              <a:ext uri="{FF2B5EF4-FFF2-40B4-BE49-F238E27FC236}">
                <a16:creationId xmlns:a16="http://schemas.microsoft.com/office/drawing/2014/main" id="{5952CC7C-C503-408D-901C-9398A6D2696B}"/>
              </a:ext>
            </a:extLst>
          </p:cNvPr>
          <p:cNvPicPr>
            <a:picLocks noChangeAspect="1"/>
          </p:cNvPicPr>
          <p:nvPr userDrawn="1"/>
        </p:nvPicPr>
        <p:blipFill rotWithShape="1">
          <a:blip r:embed="rId2">
            <a:extLst>
              <a:ext uri="{28A0092B-C50C-407E-A947-70E740481C1C}">
                <a14:useLocalDpi xmlns:a14="http://schemas.microsoft.com/office/drawing/2010/main" val="0"/>
              </a:ext>
            </a:extLst>
          </a:blip>
          <a:srcRect r="18750"/>
          <a:stretch/>
        </p:blipFill>
        <p:spPr>
          <a:xfrm>
            <a:off x="0" y="0"/>
            <a:ext cx="9906000" cy="6858000"/>
          </a:xfrm>
          <a:prstGeom prst="rect">
            <a:avLst/>
          </a:prstGeom>
        </p:spPr>
      </p:pic>
      <p:sp>
        <p:nvSpPr>
          <p:cNvPr id="9" name="Title 1">
            <a:extLst>
              <a:ext uri="{FF2B5EF4-FFF2-40B4-BE49-F238E27FC236}">
                <a16:creationId xmlns:a16="http://schemas.microsoft.com/office/drawing/2014/main" id="{A3B610A2-6638-437D-BD55-C001D7879DD7}"/>
              </a:ext>
            </a:extLst>
          </p:cNvPr>
          <p:cNvSpPr>
            <a:spLocks noGrp="1"/>
          </p:cNvSpPr>
          <p:nvPr>
            <p:ph type="title" hasCustomPrompt="1"/>
          </p:nvPr>
        </p:nvSpPr>
        <p:spPr>
          <a:xfrm>
            <a:off x="675880" y="1667573"/>
            <a:ext cx="4955664" cy="1072179"/>
          </a:xfrm>
          <a:prstGeom prst="rect">
            <a:avLst/>
          </a:prstGeom>
        </p:spPr>
        <p:txBody>
          <a:bodyPr anchor="t" anchorCtr="0"/>
          <a:lstStyle>
            <a:lvl1pPr>
              <a:defRPr sz="3600" b="1">
                <a:solidFill>
                  <a:schemeClr val="bg1"/>
                </a:solidFill>
                <a:latin typeface="Source Sans Pro" panose="020B0503030403020204" pitchFamily="34" charset="0"/>
                <a:ea typeface="Source Sans Pro" panose="020B0503030403020204" pitchFamily="34" charset="0"/>
              </a:defRPr>
            </a:lvl1pPr>
          </a:lstStyle>
          <a:p>
            <a:r>
              <a:rPr lang="en-US"/>
              <a:t>Presentation title</a:t>
            </a:r>
            <a:endParaRPr lang="en-NZ"/>
          </a:p>
        </p:txBody>
      </p:sp>
      <p:sp>
        <p:nvSpPr>
          <p:cNvPr id="10" name="Text Placeholder 2">
            <a:extLst>
              <a:ext uri="{FF2B5EF4-FFF2-40B4-BE49-F238E27FC236}">
                <a16:creationId xmlns:a16="http://schemas.microsoft.com/office/drawing/2014/main" id="{DF40B567-18FC-4661-AB2D-5CD18323CDB1}"/>
              </a:ext>
            </a:extLst>
          </p:cNvPr>
          <p:cNvSpPr>
            <a:spLocks noGrp="1"/>
          </p:cNvSpPr>
          <p:nvPr>
            <p:ph type="body" idx="1" hasCustomPrompt="1"/>
          </p:nvPr>
        </p:nvSpPr>
        <p:spPr>
          <a:xfrm>
            <a:off x="675879" y="2895380"/>
            <a:ext cx="2605485" cy="1072179"/>
          </a:xfrm>
          <a:prstGeom prst="rect">
            <a:avLst/>
          </a:prstGeom>
        </p:spPr>
        <p:txBody>
          <a:bodyPr/>
          <a:lstStyle>
            <a:lvl1pPr marL="0" indent="0">
              <a:buNone/>
              <a:defRPr sz="1800">
                <a:solidFill>
                  <a:schemeClr val="bg1"/>
                </a:solidFill>
                <a:latin typeface="Source Sans Pro" panose="020B0503030403020204" pitchFamily="34" charset="0"/>
                <a:ea typeface="Source Sans Pro" panose="020B0503030403020204" pitchFamily="34" charset="0"/>
              </a:defRPr>
            </a:lvl1pPr>
            <a:lvl2pPr marL="457178" indent="0">
              <a:buNone/>
              <a:defRPr sz="2000">
                <a:solidFill>
                  <a:schemeClr val="tx1">
                    <a:tint val="75000"/>
                  </a:schemeClr>
                </a:solidFill>
              </a:defRPr>
            </a:lvl2pPr>
            <a:lvl3pPr marL="914354" indent="0">
              <a:buNone/>
              <a:defRPr sz="1800">
                <a:solidFill>
                  <a:schemeClr val="tx1">
                    <a:tint val="75000"/>
                  </a:schemeClr>
                </a:solidFill>
              </a:defRPr>
            </a:lvl3pPr>
            <a:lvl4pPr marL="1371532" indent="0">
              <a:buNone/>
              <a:defRPr sz="1600">
                <a:solidFill>
                  <a:schemeClr val="tx1">
                    <a:tint val="75000"/>
                  </a:schemeClr>
                </a:solidFill>
              </a:defRPr>
            </a:lvl4pPr>
            <a:lvl5pPr marL="1828709" indent="0">
              <a:buNone/>
              <a:defRPr sz="1600">
                <a:solidFill>
                  <a:schemeClr val="tx1">
                    <a:tint val="75000"/>
                  </a:schemeClr>
                </a:solidFill>
              </a:defRPr>
            </a:lvl5pPr>
            <a:lvl6pPr marL="2285886" indent="0">
              <a:buNone/>
              <a:defRPr sz="1600">
                <a:solidFill>
                  <a:schemeClr val="tx1">
                    <a:tint val="75000"/>
                  </a:schemeClr>
                </a:solidFill>
              </a:defRPr>
            </a:lvl6pPr>
            <a:lvl7pPr marL="2743062" indent="0">
              <a:buNone/>
              <a:defRPr sz="1600">
                <a:solidFill>
                  <a:schemeClr val="tx1">
                    <a:tint val="75000"/>
                  </a:schemeClr>
                </a:solidFill>
              </a:defRPr>
            </a:lvl7pPr>
            <a:lvl8pPr marL="3200240" indent="0">
              <a:buNone/>
              <a:defRPr sz="1600">
                <a:solidFill>
                  <a:schemeClr val="tx1">
                    <a:tint val="75000"/>
                  </a:schemeClr>
                </a:solidFill>
              </a:defRPr>
            </a:lvl8pPr>
            <a:lvl9pPr marL="3657418" indent="0">
              <a:buNone/>
              <a:defRPr sz="1600">
                <a:solidFill>
                  <a:schemeClr val="tx1">
                    <a:tint val="75000"/>
                  </a:schemeClr>
                </a:solidFill>
              </a:defRPr>
            </a:lvl9pPr>
          </a:lstStyle>
          <a:p>
            <a:pPr lvl="0"/>
            <a:r>
              <a:rPr lang="en-US"/>
              <a:t>Presenter name here</a:t>
            </a:r>
          </a:p>
          <a:p>
            <a:pPr lvl="0"/>
            <a:r>
              <a:rPr lang="en-US"/>
              <a:t>Business unit here</a:t>
            </a:r>
          </a:p>
        </p:txBody>
      </p:sp>
      <p:pic>
        <p:nvPicPr>
          <p:cNvPr id="11" name="Picture 10" descr="Te Kawa Mataaho logo in white">
            <a:extLst>
              <a:ext uri="{FF2B5EF4-FFF2-40B4-BE49-F238E27FC236}">
                <a16:creationId xmlns:a16="http://schemas.microsoft.com/office/drawing/2014/main" id="{FEEFE230-5893-47F4-A4F2-7FC8094A807A}"/>
              </a:ext>
            </a:extLst>
          </p:cNvPr>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555855" y="439774"/>
            <a:ext cx="2653879" cy="788033"/>
          </a:xfrm>
          <a:prstGeom prst="rect">
            <a:avLst/>
          </a:prstGeom>
        </p:spPr>
      </p:pic>
    </p:spTree>
    <p:extLst>
      <p:ext uri="{BB962C8B-B14F-4D97-AF65-F5344CB8AC3E}">
        <p14:creationId xmlns:p14="http://schemas.microsoft.com/office/powerpoint/2010/main" val="1595383156"/>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Title slide design 5">
    <p:spTree>
      <p:nvGrpSpPr>
        <p:cNvPr id="1" name=""/>
        <p:cNvGrpSpPr/>
        <p:nvPr/>
      </p:nvGrpSpPr>
      <p:grpSpPr>
        <a:xfrm>
          <a:off x="0" y="0"/>
          <a:ext cx="0" cy="0"/>
          <a:chOff x="0" y="0"/>
          <a:chExt cx="0" cy="0"/>
        </a:xfrm>
      </p:grpSpPr>
      <p:pic>
        <p:nvPicPr>
          <p:cNvPr id="7" name="Picture 6" descr="Background pattern&#10;&#10;Description automatically generated">
            <a:extLst>
              <a:ext uri="{FF2B5EF4-FFF2-40B4-BE49-F238E27FC236}">
                <a16:creationId xmlns:a16="http://schemas.microsoft.com/office/drawing/2014/main" id="{F7AC5038-F3A3-4950-BBC8-8C30857998D3}"/>
              </a:ext>
            </a:extLst>
          </p:cNvPr>
          <p:cNvPicPr>
            <a:picLocks noChangeAspect="1"/>
          </p:cNvPicPr>
          <p:nvPr userDrawn="1"/>
        </p:nvPicPr>
        <p:blipFill rotWithShape="1">
          <a:blip r:embed="rId2">
            <a:extLst>
              <a:ext uri="{28A0092B-C50C-407E-A947-70E740481C1C}">
                <a14:useLocalDpi xmlns:a14="http://schemas.microsoft.com/office/drawing/2010/main" val="0"/>
              </a:ext>
            </a:extLst>
          </a:blip>
          <a:srcRect l="9375" r="9375"/>
          <a:stretch/>
        </p:blipFill>
        <p:spPr>
          <a:xfrm>
            <a:off x="0" y="0"/>
            <a:ext cx="9906000" cy="6858000"/>
          </a:xfrm>
          <a:prstGeom prst="rect">
            <a:avLst/>
          </a:prstGeom>
        </p:spPr>
      </p:pic>
      <p:sp>
        <p:nvSpPr>
          <p:cNvPr id="8" name="Title 1">
            <a:extLst>
              <a:ext uri="{FF2B5EF4-FFF2-40B4-BE49-F238E27FC236}">
                <a16:creationId xmlns:a16="http://schemas.microsoft.com/office/drawing/2014/main" id="{420E6396-351A-4734-8D13-7E55626AA905}"/>
              </a:ext>
            </a:extLst>
          </p:cNvPr>
          <p:cNvSpPr>
            <a:spLocks noGrp="1"/>
          </p:cNvSpPr>
          <p:nvPr>
            <p:ph type="title" hasCustomPrompt="1"/>
          </p:nvPr>
        </p:nvSpPr>
        <p:spPr>
          <a:xfrm>
            <a:off x="4209143" y="603770"/>
            <a:ext cx="4442341" cy="799794"/>
          </a:xfrm>
          <a:prstGeom prst="rect">
            <a:avLst/>
          </a:prstGeom>
        </p:spPr>
        <p:txBody>
          <a:bodyPr anchor="t" anchorCtr="0"/>
          <a:lstStyle>
            <a:lvl1pPr>
              <a:defRPr sz="3600" b="1">
                <a:solidFill>
                  <a:schemeClr val="bg1"/>
                </a:solidFill>
                <a:latin typeface="Source Sans Pro" panose="020B0503030403020204" pitchFamily="34" charset="0"/>
                <a:ea typeface="Source Sans Pro" panose="020B0503030403020204" pitchFamily="34" charset="0"/>
              </a:defRPr>
            </a:lvl1pPr>
          </a:lstStyle>
          <a:p>
            <a:r>
              <a:rPr lang="en-US"/>
              <a:t>Presentation title</a:t>
            </a:r>
            <a:endParaRPr lang="en-NZ"/>
          </a:p>
        </p:txBody>
      </p:sp>
      <p:sp>
        <p:nvSpPr>
          <p:cNvPr id="9" name="Text Placeholder 2">
            <a:extLst>
              <a:ext uri="{FF2B5EF4-FFF2-40B4-BE49-F238E27FC236}">
                <a16:creationId xmlns:a16="http://schemas.microsoft.com/office/drawing/2014/main" id="{7CE7A4F6-1B8C-4767-A3A3-87473799E444}"/>
              </a:ext>
            </a:extLst>
          </p:cNvPr>
          <p:cNvSpPr>
            <a:spLocks noGrp="1"/>
          </p:cNvSpPr>
          <p:nvPr>
            <p:ph type="body" idx="1" hasCustomPrompt="1"/>
          </p:nvPr>
        </p:nvSpPr>
        <p:spPr>
          <a:xfrm>
            <a:off x="4209144" y="1524205"/>
            <a:ext cx="3099218" cy="1233510"/>
          </a:xfrm>
          <a:prstGeom prst="rect">
            <a:avLst/>
          </a:prstGeom>
        </p:spPr>
        <p:txBody>
          <a:bodyPr/>
          <a:lstStyle>
            <a:lvl1pPr marL="0" indent="0">
              <a:buNone/>
              <a:defRPr sz="1800">
                <a:solidFill>
                  <a:schemeClr val="bg1"/>
                </a:solidFill>
                <a:latin typeface="Source Sans Pro" panose="020B0503030403020204" pitchFamily="34" charset="0"/>
                <a:ea typeface="Source Sans Pro" panose="020B0503030403020204" pitchFamily="34" charset="0"/>
              </a:defRPr>
            </a:lvl1pPr>
            <a:lvl2pPr marL="457178" indent="0">
              <a:buNone/>
              <a:defRPr sz="2000">
                <a:solidFill>
                  <a:schemeClr val="tx1">
                    <a:tint val="75000"/>
                  </a:schemeClr>
                </a:solidFill>
              </a:defRPr>
            </a:lvl2pPr>
            <a:lvl3pPr marL="914354" indent="0">
              <a:buNone/>
              <a:defRPr sz="1800">
                <a:solidFill>
                  <a:schemeClr val="tx1">
                    <a:tint val="75000"/>
                  </a:schemeClr>
                </a:solidFill>
              </a:defRPr>
            </a:lvl3pPr>
            <a:lvl4pPr marL="1371532" indent="0">
              <a:buNone/>
              <a:defRPr sz="1600">
                <a:solidFill>
                  <a:schemeClr val="tx1">
                    <a:tint val="75000"/>
                  </a:schemeClr>
                </a:solidFill>
              </a:defRPr>
            </a:lvl4pPr>
            <a:lvl5pPr marL="1828709" indent="0">
              <a:buNone/>
              <a:defRPr sz="1600">
                <a:solidFill>
                  <a:schemeClr val="tx1">
                    <a:tint val="75000"/>
                  </a:schemeClr>
                </a:solidFill>
              </a:defRPr>
            </a:lvl5pPr>
            <a:lvl6pPr marL="2285886" indent="0">
              <a:buNone/>
              <a:defRPr sz="1600">
                <a:solidFill>
                  <a:schemeClr val="tx1">
                    <a:tint val="75000"/>
                  </a:schemeClr>
                </a:solidFill>
              </a:defRPr>
            </a:lvl6pPr>
            <a:lvl7pPr marL="2743062" indent="0">
              <a:buNone/>
              <a:defRPr sz="1600">
                <a:solidFill>
                  <a:schemeClr val="tx1">
                    <a:tint val="75000"/>
                  </a:schemeClr>
                </a:solidFill>
              </a:defRPr>
            </a:lvl7pPr>
            <a:lvl8pPr marL="3200240" indent="0">
              <a:buNone/>
              <a:defRPr sz="1600">
                <a:solidFill>
                  <a:schemeClr val="tx1">
                    <a:tint val="75000"/>
                  </a:schemeClr>
                </a:solidFill>
              </a:defRPr>
            </a:lvl8pPr>
            <a:lvl9pPr marL="3657418" indent="0">
              <a:buNone/>
              <a:defRPr sz="1600">
                <a:solidFill>
                  <a:schemeClr val="tx1">
                    <a:tint val="75000"/>
                  </a:schemeClr>
                </a:solidFill>
              </a:defRPr>
            </a:lvl9pPr>
          </a:lstStyle>
          <a:p>
            <a:pPr lvl="0"/>
            <a:r>
              <a:rPr lang="en-US"/>
              <a:t>Presenter name here</a:t>
            </a:r>
          </a:p>
          <a:p>
            <a:pPr lvl="0"/>
            <a:r>
              <a:rPr lang="en-US"/>
              <a:t>Business unit here</a:t>
            </a:r>
          </a:p>
        </p:txBody>
      </p:sp>
      <p:pic>
        <p:nvPicPr>
          <p:cNvPr id="6" name="Picture 5" descr="Te Kawa Mataaho logo in white">
            <a:extLst>
              <a:ext uri="{FF2B5EF4-FFF2-40B4-BE49-F238E27FC236}">
                <a16:creationId xmlns:a16="http://schemas.microsoft.com/office/drawing/2014/main" id="{550172B1-4092-437D-9C99-6709A0B99768}"/>
              </a:ext>
            </a:extLst>
          </p:cNvPr>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555855" y="439774"/>
            <a:ext cx="2653879" cy="788033"/>
          </a:xfrm>
          <a:prstGeom prst="rect">
            <a:avLst/>
          </a:prstGeom>
        </p:spPr>
      </p:pic>
    </p:spTree>
    <p:extLst>
      <p:ext uri="{BB962C8B-B14F-4D97-AF65-F5344CB8AC3E}">
        <p14:creationId xmlns:p14="http://schemas.microsoft.com/office/powerpoint/2010/main" val="378507452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Title Slide design 6">
    <p:spTree>
      <p:nvGrpSpPr>
        <p:cNvPr id="1" name=""/>
        <p:cNvGrpSpPr/>
        <p:nvPr/>
      </p:nvGrpSpPr>
      <p:grpSpPr>
        <a:xfrm>
          <a:off x="0" y="0"/>
          <a:ext cx="0" cy="0"/>
          <a:chOff x="0" y="0"/>
          <a:chExt cx="0" cy="0"/>
        </a:xfrm>
      </p:grpSpPr>
      <p:sp>
        <p:nvSpPr>
          <p:cNvPr id="7" name="Title 1">
            <a:extLst>
              <a:ext uri="{FF2B5EF4-FFF2-40B4-BE49-F238E27FC236}">
                <a16:creationId xmlns:a16="http://schemas.microsoft.com/office/drawing/2014/main" id="{EF4FD94E-90EE-4345-9FDF-66C7E2BC324E}"/>
              </a:ext>
            </a:extLst>
          </p:cNvPr>
          <p:cNvSpPr>
            <a:spLocks noGrp="1"/>
          </p:cNvSpPr>
          <p:nvPr>
            <p:ph type="title" hasCustomPrompt="1"/>
          </p:nvPr>
        </p:nvSpPr>
        <p:spPr>
          <a:xfrm>
            <a:off x="4702878" y="632799"/>
            <a:ext cx="3948606" cy="799794"/>
          </a:xfrm>
          <a:prstGeom prst="rect">
            <a:avLst/>
          </a:prstGeom>
        </p:spPr>
        <p:txBody>
          <a:bodyPr anchor="t" anchorCtr="0"/>
          <a:lstStyle>
            <a:lvl1pPr>
              <a:defRPr sz="3600" b="1">
                <a:solidFill>
                  <a:schemeClr val="bg1"/>
                </a:solidFill>
                <a:latin typeface="Source Sans Pro" panose="020B0503030403020204" pitchFamily="34" charset="0"/>
                <a:ea typeface="Source Sans Pro" panose="020B0503030403020204" pitchFamily="34" charset="0"/>
              </a:defRPr>
            </a:lvl1pPr>
          </a:lstStyle>
          <a:p>
            <a:r>
              <a:rPr lang="en-US"/>
              <a:t>Presentation title</a:t>
            </a:r>
            <a:endParaRPr lang="en-NZ"/>
          </a:p>
        </p:txBody>
      </p:sp>
      <p:sp>
        <p:nvSpPr>
          <p:cNvPr id="8" name="Text Placeholder 2">
            <a:extLst>
              <a:ext uri="{FF2B5EF4-FFF2-40B4-BE49-F238E27FC236}">
                <a16:creationId xmlns:a16="http://schemas.microsoft.com/office/drawing/2014/main" id="{4953EE03-D4E5-47A5-B729-EAADA8168588}"/>
              </a:ext>
            </a:extLst>
          </p:cNvPr>
          <p:cNvSpPr>
            <a:spLocks noGrp="1"/>
          </p:cNvSpPr>
          <p:nvPr>
            <p:ph type="body" idx="1" hasCustomPrompt="1"/>
          </p:nvPr>
        </p:nvSpPr>
        <p:spPr>
          <a:xfrm>
            <a:off x="4702876" y="1669143"/>
            <a:ext cx="3149353" cy="1103086"/>
          </a:xfrm>
          <a:prstGeom prst="rect">
            <a:avLst/>
          </a:prstGeom>
        </p:spPr>
        <p:txBody>
          <a:bodyPr/>
          <a:lstStyle>
            <a:lvl1pPr marL="0" indent="0">
              <a:buNone/>
              <a:defRPr sz="1800">
                <a:solidFill>
                  <a:schemeClr val="bg1"/>
                </a:solidFill>
                <a:latin typeface="Source Sans Pro" panose="020B0503030403020204" pitchFamily="34" charset="0"/>
                <a:ea typeface="Source Sans Pro" panose="020B0503030403020204" pitchFamily="34" charset="0"/>
              </a:defRPr>
            </a:lvl1pPr>
            <a:lvl2pPr marL="457178" indent="0">
              <a:buNone/>
              <a:defRPr sz="2000">
                <a:solidFill>
                  <a:schemeClr val="tx1">
                    <a:tint val="75000"/>
                  </a:schemeClr>
                </a:solidFill>
              </a:defRPr>
            </a:lvl2pPr>
            <a:lvl3pPr marL="914354" indent="0">
              <a:buNone/>
              <a:defRPr sz="1800">
                <a:solidFill>
                  <a:schemeClr val="tx1">
                    <a:tint val="75000"/>
                  </a:schemeClr>
                </a:solidFill>
              </a:defRPr>
            </a:lvl3pPr>
            <a:lvl4pPr marL="1371532" indent="0">
              <a:buNone/>
              <a:defRPr sz="1600">
                <a:solidFill>
                  <a:schemeClr val="tx1">
                    <a:tint val="75000"/>
                  </a:schemeClr>
                </a:solidFill>
              </a:defRPr>
            </a:lvl4pPr>
            <a:lvl5pPr marL="1828709" indent="0">
              <a:buNone/>
              <a:defRPr sz="1600">
                <a:solidFill>
                  <a:schemeClr val="tx1">
                    <a:tint val="75000"/>
                  </a:schemeClr>
                </a:solidFill>
              </a:defRPr>
            </a:lvl5pPr>
            <a:lvl6pPr marL="2285886" indent="0">
              <a:buNone/>
              <a:defRPr sz="1600">
                <a:solidFill>
                  <a:schemeClr val="tx1">
                    <a:tint val="75000"/>
                  </a:schemeClr>
                </a:solidFill>
              </a:defRPr>
            </a:lvl6pPr>
            <a:lvl7pPr marL="2743062" indent="0">
              <a:buNone/>
              <a:defRPr sz="1600">
                <a:solidFill>
                  <a:schemeClr val="tx1">
                    <a:tint val="75000"/>
                  </a:schemeClr>
                </a:solidFill>
              </a:defRPr>
            </a:lvl7pPr>
            <a:lvl8pPr marL="3200240" indent="0">
              <a:buNone/>
              <a:defRPr sz="1600">
                <a:solidFill>
                  <a:schemeClr val="tx1">
                    <a:tint val="75000"/>
                  </a:schemeClr>
                </a:solidFill>
              </a:defRPr>
            </a:lvl8pPr>
            <a:lvl9pPr marL="3657418" indent="0">
              <a:buNone/>
              <a:defRPr sz="1600">
                <a:solidFill>
                  <a:schemeClr val="tx1">
                    <a:tint val="75000"/>
                  </a:schemeClr>
                </a:solidFill>
              </a:defRPr>
            </a:lvl9pPr>
          </a:lstStyle>
          <a:p>
            <a:pPr lvl="0"/>
            <a:r>
              <a:rPr lang="en-US"/>
              <a:t>Presenter name here</a:t>
            </a:r>
          </a:p>
          <a:p>
            <a:pPr lvl="0"/>
            <a:r>
              <a:rPr lang="en-US"/>
              <a:t>Business unit here</a:t>
            </a:r>
          </a:p>
        </p:txBody>
      </p:sp>
      <p:pic>
        <p:nvPicPr>
          <p:cNvPr id="9" name="Picture 8" descr="Te Kawa Mataaho logo in white">
            <a:extLst>
              <a:ext uri="{FF2B5EF4-FFF2-40B4-BE49-F238E27FC236}">
                <a16:creationId xmlns:a16="http://schemas.microsoft.com/office/drawing/2014/main" id="{A292CE80-34F7-4498-959E-ABF4822D0FDA}"/>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555855" y="439774"/>
            <a:ext cx="2653879" cy="788033"/>
          </a:xfrm>
          <a:prstGeom prst="rect">
            <a:avLst/>
          </a:prstGeom>
        </p:spPr>
      </p:pic>
      <p:pic>
        <p:nvPicPr>
          <p:cNvPr id="11" name="Picture 10">
            <a:extLst>
              <a:ext uri="{FF2B5EF4-FFF2-40B4-BE49-F238E27FC236}">
                <a16:creationId xmlns:a16="http://schemas.microsoft.com/office/drawing/2014/main" id="{D3B07B54-68DD-46B5-82D1-D70193F40094}"/>
              </a:ext>
            </a:extLst>
          </p:cNvPr>
          <p:cNvPicPr>
            <a:picLocks noChangeAspect="1"/>
          </p:cNvPicPr>
          <p:nvPr userDrawn="1"/>
        </p:nvPicPr>
        <p:blipFill rotWithShape="1">
          <a:blip r:embed="rId3"/>
          <a:srcRect l="16594" t="19186" r="25705" b="8868"/>
          <a:stretch/>
        </p:blipFill>
        <p:spPr>
          <a:xfrm>
            <a:off x="-1" y="0"/>
            <a:ext cx="9906001" cy="6858000"/>
          </a:xfrm>
          <a:prstGeom prst="rect">
            <a:avLst/>
          </a:prstGeom>
        </p:spPr>
      </p:pic>
    </p:spTree>
    <p:extLst>
      <p:ext uri="{BB962C8B-B14F-4D97-AF65-F5344CB8AC3E}">
        <p14:creationId xmlns:p14="http://schemas.microsoft.com/office/powerpoint/2010/main" val="118446067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Title Slide design 7">
    <p:spTree>
      <p:nvGrpSpPr>
        <p:cNvPr id="1" name=""/>
        <p:cNvGrpSpPr/>
        <p:nvPr/>
      </p:nvGrpSpPr>
      <p:grpSpPr>
        <a:xfrm>
          <a:off x="0" y="0"/>
          <a:ext cx="0" cy="0"/>
          <a:chOff x="0" y="0"/>
          <a:chExt cx="0" cy="0"/>
        </a:xfrm>
      </p:grpSpPr>
      <p:pic>
        <p:nvPicPr>
          <p:cNvPr id="3" name="Picture 2" descr="Logo, company name&#10;&#10;Description automatically generated">
            <a:extLst>
              <a:ext uri="{FF2B5EF4-FFF2-40B4-BE49-F238E27FC236}">
                <a16:creationId xmlns:a16="http://schemas.microsoft.com/office/drawing/2014/main" id="{00739755-3974-44BD-BC94-08959AA6673C}"/>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0" y="0"/>
            <a:ext cx="9906000" cy="6858000"/>
          </a:xfrm>
          <a:prstGeom prst="rect">
            <a:avLst/>
          </a:prstGeom>
        </p:spPr>
      </p:pic>
      <p:sp>
        <p:nvSpPr>
          <p:cNvPr id="9" name="Title 1">
            <a:extLst>
              <a:ext uri="{FF2B5EF4-FFF2-40B4-BE49-F238E27FC236}">
                <a16:creationId xmlns:a16="http://schemas.microsoft.com/office/drawing/2014/main" id="{A3B610A2-6638-437D-BD55-C001D7879DD7}"/>
              </a:ext>
            </a:extLst>
          </p:cNvPr>
          <p:cNvSpPr>
            <a:spLocks noGrp="1"/>
          </p:cNvSpPr>
          <p:nvPr>
            <p:ph type="title" hasCustomPrompt="1"/>
          </p:nvPr>
        </p:nvSpPr>
        <p:spPr>
          <a:xfrm>
            <a:off x="675879" y="1667573"/>
            <a:ext cx="8543925" cy="558799"/>
          </a:xfrm>
          <a:prstGeom prst="rect">
            <a:avLst/>
          </a:prstGeom>
        </p:spPr>
        <p:txBody>
          <a:bodyPr anchor="b"/>
          <a:lstStyle>
            <a:lvl1pPr>
              <a:defRPr sz="3600" b="1">
                <a:solidFill>
                  <a:schemeClr val="bg1"/>
                </a:solidFill>
                <a:latin typeface="Source Sans Pro" panose="020B0503030403020204" pitchFamily="34" charset="0"/>
                <a:ea typeface="Source Sans Pro" panose="020B0503030403020204" pitchFamily="34" charset="0"/>
              </a:defRPr>
            </a:lvl1pPr>
          </a:lstStyle>
          <a:p>
            <a:r>
              <a:rPr lang="en-US"/>
              <a:t>Presentation title</a:t>
            </a:r>
            <a:endParaRPr lang="en-NZ"/>
          </a:p>
        </p:txBody>
      </p:sp>
      <p:sp>
        <p:nvSpPr>
          <p:cNvPr id="10" name="Text Placeholder 2">
            <a:extLst>
              <a:ext uri="{FF2B5EF4-FFF2-40B4-BE49-F238E27FC236}">
                <a16:creationId xmlns:a16="http://schemas.microsoft.com/office/drawing/2014/main" id="{DF40B567-18FC-4661-AB2D-5CD18323CDB1}"/>
              </a:ext>
            </a:extLst>
          </p:cNvPr>
          <p:cNvSpPr>
            <a:spLocks noGrp="1"/>
          </p:cNvSpPr>
          <p:nvPr>
            <p:ph type="body" idx="1" hasCustomPrompt="1"/>
          </p:nvPr>
        </p:nvSpPr>
        <p:spPr>
          <a:xfrm>
            <a:off x="675879" y="2467372"/>
            <a:ext cx="2605485" cy="1500187"/>
          </a:xfrm>
          <a:prstGeom prst="rect">
            <a:avLst/>
          </a:prstGeom>
        </p:spPr>
        <p:txBody>
          <a:bodyPr/>
          <a:lstStyle>
            <a:lvl1pPr marL="0" indent="0">
              <a:buNone/>
              <a:defRPr sz="1800">
                <a:solidFill>
                  <a:schemeClr val="bg1"/>
                </a:solidFill>
                <a:latin typeface="Source Sans Pro" panose="020B0503030403020204" pitchFamily="34" charset="0"/>
                <a:ea typeface="Source Sans Pro" panose="020B0503030403020204" pitchFamily="34" charset="0"/>
              </a:defRPr>
            </a:lvl1pPr>
            <a:lvl2pPr marL="457178" indent="0">
              <a:buNone/>
              <a:defRPr sz="2000">
                <a:solidFill>
                  <a:schemeClr val="tx1">
                    <a:tint val="75000"/>
                  </a:schemeClr>
                </a:solidFill>
              </a:defRPr>
            </a:lvl2pPr>
            <a:lvl3pPr marL="914354" indent="0">
              <a:buNone/>
              <a:defRPr sz="1800">
                <a:solidFill>
                  <a:schemeClr val="tx1">
                    <a:tint val="75000"/>
                  </a:schemeClr>
                </a:solidFill>
              </a:defRPr>
            </a:lvl3pPr>
            <a:lvl4pPr marL="1371532" indent="0">
              <a:buNone/>
              <a:defRPr sz="1600">
                <a:solidFill>
                  <a:schemeClr val="tx1">
                    <a:tint val="75000"/>
                  </a:schemeClr>
                </a:solidFill>
              </a:defRPr>
            </a:lvl4pPr>
            <a:lvl5pPr marL="1828709" indent="0">
              <a:buNone/>
              <a:defRPr sz="1600">
                <a:solidFill>
                  <a:schemeClr val="tx1">
                    <a:tint val="75000"/>
                  </a:schemeClr>
                </a:solidFill>
              </a:defRPr>
            </a:lvl5pPr>
            <a:lvl6pPr marL="2285886" indent="0">
              <a:buNone/>
              <a:defRPr sz="1600">
                <a:solidFill>
                  <a:schemeClr val="tx1">
                    <a:tint val="75000"/>
                  </a:schemeClr>
                </a:solidFill>
              </a:defRPr>
            </a:lvl6pPr>
            <a:lvl7pPr marL="2743062" indent="0">
              <a:buNone/>
              <a:defRPr sz="1600">
                <a:solidFill>
                  <a:schemeClr val="tx1">
                    <a:tint val="75000"/>
                  </a:schemeClr>
                </a:solidFill>
              </a:defRPr>
            </a:lvl7pPr>
            <a:lvl8pPr marL="3200240" indent="0">
              <a:buNone/>
              <a:defRPr sz="1600">
                <a:solidFill>
                  <a:schemeClr val="tx1">
                    <a:tint val="75000"/>
                  </a:schemeClr>
                </a:solidFill>
              </a:defRPr>
            </a:lvl8pPr>
            <a:lvl9pPr marL="3657418" indent="0">
              <a:buNone/>
              <a:defRPr sz="1600">
                <a:solidFill>
                  <a:schemeClr val="tx1">
                    <a:tint val="75000"/>
                  </a:schemeClr>
                </a:solidFill>
              </a:defRPr>
            </a:lvl9pPr>
          </a:lstStyle>
          <a:p>
            <a:pPr lvl="0"/>
            <a:r>
              <a:rPr lang="en-US"/>
              <a:t>Presenter name here</a:t>
            </a:r>
          </a:p>
          <a:p>
            <a:pPr lvl="0"/>
            <a:r>
              <a:rPr lang="en-US"/>
              <a:t>Business unit here</a:t>
            </a:r>
          </a:p>
        </p:txBody>
      </p:sp>
      <p:pic>
        <p:nvPicPr>
          <p:cNvPr id="7" name="Picture 6" descr="Te Kawa Mataaho logo in white">
            <a:extLst>
              <a:ext uri="{FF2B5EF4-FFF2-40B4-BE49-F238E27FC236}">
                <a16:creationId xmlns:a16="http://schemas.microsoft.com/office/drawing/2014/main" id="{E6C360C0-7D8D-4808-A5D9-ECD3B89C65DA}"/>
              </a:ext>
            </a:extLst>
          </p:cNvPr>
          <p:cNvPicPr>
            <a:picLocks noChangeAspect="1"/>
          </p:cNvPicPr>
          <p:nvPr userDrawn="1"/>
        </p:nvPicPr>
        <p:blipFill>
          <a:blip r:embed="rId3">
            <a:extLst>
              <a:ext uri="{28A0092B-C50C-407E-A947-70E740481C1C}">
                <a14:useLocalDpi xmlns:a14="http://schemas.microsoft.com/office/drawing/2010/main" val="0"/>
              </a:ext>
            </a:extLst>
          </a:blip>
          <a:stretch>
            <a:fillRect/>
          </a:stretch>
        </p:blipFill>
        <p:spPr>
          <a:xfrm>
            <a:off x="555855" y="439774"/>
            <a:ext cx="2653879" cy="788033"/>
          </a:xfrm>
          <a:prstGeom prst="rect">
            <a:avLst/>
          </a:prstGeom>
        </p:spPr>
      </p:pic>
    </p:spTree>
    <p:extLst>
      <p:ext uri="{BB962C8B-B14F-4D97-AF65-F5344CB8AC3E}">
        <p14:creationId xmlns:p14="http://schemas.microsoft.com/office/powerpoint/2010/main" val="3419328513"/>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userDrawn="1">
  <p:cSld name="Content Slide option 2">
    <p:spTree>
      <p:nvGrpSpPr>
        <p:cNvPr id="1" name=""/>
        <p:cNvGrpSpPr/>
        <p:nvPr/>
      </p:nvGrpSpPr>
      <p:grpSpPr>
        <a:xfrm>
          <a:off x="0" y="0"/>
          <a:ext cx="0" cy="0"/>
          <a:chOff x="0" y="0"/>
          <a:chExt cx="0" cy="0"/>
        </a:xfrm>
      </p:grpSpPr>
      <p:sp>
        <p:nvSpPr>
          <p:cNvPr id="7" name="Title 1">
            <a:extLst>
              <a:ext uri="{FF2B5EF4-FFF2-40B4-BE49-F238E27FC236}">
                <a16:creationId xmlns:a16="http://schemas.microsoft.com/office/drawing/2014/main" id="{053A2815-0353-483D-A774-E0D05458F316}"/>
              </a:ext>
            </a:extLst>
          </p:cNvPr>
          <p:cNvSpPr>
            <a:spLocks noGrp="1"/>
          </p:cNvSpPr>
          <p:nvPr>
            <p:ph type="title" hasCustomPrompt="1"/>
          </p:nvPr>
        </p:nvSpPr>
        <p:spPr>
          <a:xfrm>
            <a:off x="675879" y="1468202"/>
            <a:ext cx="8543925" cy="558799"/>
          </a:xfrm>
          <a:prstGeom prst="rect">
            <a:avLst/>
          </a:prstGeom>
        </p:spPr>
        <p:txBody>
          <a:bodyPr anchor="b"/>
          <a:lstStyle>
            <a:lvl1pPr>
              <a:defRPr sz="3600" b="0">
                <a:solidFill>
                  <a:srgbClr val="3A4A5A"/>
                </a:solidFill>
                <a:latin typeface="Source Sans Pro" panose="020B0503030403020204" pitchFamily="34" charset="0"/>
                <a:ea typeface="Source Sans Pro" panose="020B0503030403020204" pitchFamily="34" charset="0"/>
              </a:defRPr>
            </a:lvl1pPr>
          </a:lstStyle>
          <a:p>
            <a:r>
              <a:rPr lang="en-US"/>
              <a:t>Header</a:t>
            </a:r>
            <a:endParaRPr lang="en-NZ"/>
          </a:p>
        </p:txBody>
      </p:sp>
      <p:sp>
        <p:nvSpPr>
          <p:cNvPr id="8" name="Text Placeholder 2">
            <a:extLst>
              <a:ext uri="{FF2B5EF4-FFF2-40B4-BE49-F238E27FC236}">
                <a16:creationId xmlns:a16="http://schemas.microsoft.com/office/drawing/2014/main" id="{5BAAC5F9-3A76-4657-ADCA-2DF62A4DD3B5}"/>
              </a:ext>
            </a:extLst>
          </p:cNvPr>
          <p:cNvSpPr>
            <a:spLocks noGrp="1"/>
          </p:cNvSpPr>
          <p:nvPr>
            <p:ph type="body" idx="1"/>
          </p:nvPr>
        </p:nvSpPr>
        <p:spPr>
          <a:xfrm>
            <a:off x="675879" y="2467372"/>
            <a:ext cx="2605485" cy="1500187"/>
          </a:xfrm>
          <a:prstGeom prst="rect">
            <a:avLst/>
          </a:prstGeom>
        </p:spPr>
        <p:txBody>
          <a:bodyPr/>
          <a:lstStyle>
            <a:lvl1pPr marL="0" indent="0">
              <a:buNone/>
              <a:defRPr sz="1800">
                <a:solidFill>
                  <a:schemeClr val="tx1">
                    <a:lumMod val="85000"/>
                    <a:lumOff val="15000"/>
                  </a:schemeClr>
                </a:solidFill>
                <a:latin typeface="Source Sans Pro" panose="020B0503030403020204" pitchFamily="34" charset="0"/>
                <a:ea typeface="Source Sans Pro" panose="020B0503030403020204" pitchFamily="34" charset="0"/>
              </a:defRPr>
            </a:lvl1pPr>
            <a:lvl2pPr marL="457178" indent="0">
              <a:buNone/>
              <a:defRPr sz="2000">
                <a:solidFill>
                  <a:schemeClr val="tx1">
                    <a:tint val="75000"/>
                  </a:schemeClr>
                </a:solidFill>
              </a:defRPr>
            </a:lvl2pPr>
            <a:lvl3pPr marL="914354" indent="0">
              <a:buNone/>
              <a:defRPr sz="1800">
                <a:solidFill>
                  <a:schemeClr val="tx1">
                    <a:tint val="75000"/>
                  </a:schemeClr>
                </a:solidFill>
              </a:defRPr>
            </a:lvl3pPr>
            <a:lvl4pPr marL="1371532" indent="0">
              <a:buNone/>
              <a:defRPr sz="1600">
                <a:solidFill>
                  <a:schemeClr val="tx1">
                    <a:tint val="75000"/>
                  </a:schemeClr>
                </a:solidFill>
              </a:defRPr>
            </a:lvl4pPr>
            <a:lvl5pPr marL="1828709" indent="0">
              <a:buNone/>
              <a:defRPr sz="1600">
                <a:solidFill>
                  <a:schemeClr val="tx1">
                    <a:tint val="75000"/>
                  </a:schemeClr>
                </a:solidFill>
              </a:defRPr>
            </a:lvl5pPr>
            <a:lvl6pPr marL="2285886" indent="0">
              <a:buNone/>
              <a:defRPr sz="1600">
                <a:solidFill>
                  <a:schemeClr val="tx1">
                    <a:tint val="75000"/>
                  </a:schemeClr>
                </a:solidFill>
              </a:defRPr>
            </a:lvl6pPr>
            <a:lvl7pPr marL="2743062" indent="0">
              <a:buNone/>
              <a:defRPr sz="1600">
                <a:solidFill>
                  <a:schemeClr val="tx1">
                    <a:tint val="75000"/>
                  </a:schemeClr>
                </a:solidFill>
              </a:defRPr>
            </a:lvl7pPr>
            <a:lvl8pPr marL="3200240" indent="0">
              <a:buNone/>
              <a:defRPr sz="1600">
                <a:solidFill>
                  <a:schemeClr val="tx1">
                    <a:tint val="75000"/>
                  </a:schemeClr>
                </a:solidFill>
              </a:defRPr>
            </a:lvl8pPr>
            <a:lvl9pPr marL="3657418" indent="0">
              <a:buNone/>
              <a:defRPr sz="1600">
                <a:solidFill>
                  <a:schemeClr val="tx1">
                    <a:tint val="75000"/>
                  </a:schemeClr>
                </a:solidFill>
              </a:defRPr>
            </a:lvl9pPr>
          </a:lstStyle>
          <a:p>
            <a:pPr lvl="0"/>
            <a:r>
              <a:rPr lang="en-US"/>
              <a:t>Click to edit Master text styles</a:t>
            </a:r>
          </a:p>
        </p:txBody>
      </p:sp>
      <p:pic>
        <p:nvPicPr>
          <p:cNvPr id="5" name="Picture 4">
            <a:extLst>
              <a:ext uri="{FF2B5EF4-FFF2-40B4-BE49-F238E27FC236}">
                <a16:creationId xmlns:a16="http://schemas.microsoft.com/office/drawing/2014/main" id="{F73925CE-CC87-4576-A5BA-A4D44F395B52}"/>
              </a:ext>
            </a:extLst>
          </p:cNvPr>
          <p:cNvPicPr>
            <a:picLocks noChangeAspect="1"/>
          </p:cNvPicPr>
          <p:nvPr userDrawn="1"/>
        </p:nvPicPr>
        <p:blipFill rotWithShape="1">
          <a:blip r:embed="rId2"/>
          <a:srcRect b="2036"/>
          <a:stretch/>
        </p:blipFill>
        <p:spPr>
          <a:xfrm>
            <a:off x="0" y="6060807"/>
            <a:ext cx="9905999" cy="801956"/>
          </a:xfrm>
          <a:prstGeom prst="rect">
            <a:avLst/>
          </a:prstGeom>
        </p:spPr>
      </p:pic>
    </p:spTree>
    <p:extLst>
      <p:ext uri="{BB962C8B-B14F-4D97-AF65-F5344CB8AC3E}">
        <p14:creationId xmlns:p14="http://schemas.microsoft.com/office/powerpoint/2010/main" val="2896255541"/>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preserve="1" userDrawn="1">
  <p:cSld name="Divider slide 1">
    <p:spTree>
      <p:nvGrpSpPr>
        <p:cNvPr id="1" name=""/>
        <p:cNvGrpSpPr/>
        <p:nvPr/>
      </p:nvGrpSpPr>
      <p:grpSpPr>
        <a:xfrm>
          <a:off x="0" y="0"/>
          <a:ext cx="0" cy="0"/>
          <a:chOff x="0" y="0"/>
          <a:chExt cx="0" cy="0"/>
        </a:xfrm>
      </p:grpSpPr>
      <p:pic>
        <p:nvPicPr>
          <p:cNvPr id="8" name="Picture 7" descr="Background pattern, logo, company name&#10;&#10;Description automatically generated">
            <a:extLst>
              <a:ext uri="{FF2B5EF4-FFF2-40B4-BE49-F238E27FC236}">
                <a16:creationId xmlns:a16="http://schemas.microsoft.com/office/drawing/2014/main" id="{D8EE877A-59D4-440F-8BC7-2D5CB07F1D30}"/>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0" y="0"/>
            <a:ext cx="9906000" cy="6858000"/>
          </a:xfrm>
          <a:prstGeom prst="rect">
            <a:avLst/>
          </a:prstGeom>
        </p:spPr>
      </p:pic>
      <p:sp>
        <p:nvSpPr>
          <p:cNvPr id="9" name="Title 1">
            <a:extLst>
              <a:ext uri="{FF2B5EF4-FFF2-40B4-BE49-F238E27FC236}">
                <a16:creationId xmlns:a16="http://schemas.microsoft.com/office/drawing/2014/main" id="{C686E6B6-5055-4A6C-A8A5-5CC07E5C713D}"/>
              </a:ext>
            </a:extLst>
          </p:cNvPr>
          <p:cNvSpPr>
            <a:spLocks noGrp="1"/>
          </p:cNvSpPr>
          <p:nvPr>
            <p:ph type="title" hasCustomPrompt="1"/>
          </p:nvPr>
        </p:nvSpPr>
        <p:spPr>
          <a:xfrm>
            <a:off x="681038" y="3429003"/>
            <a:ext cx="8543925" cy="593515"/>
          </a:xfrm>
          <a:prstGeom prst="rect">
            <a:avLst/>
          </a:prstGeom>
        </p:spPr>
        <p:txBody>
          <a:bodyPr anchor="b"/>
          <a:lstStyle>
            <a:lvl1pPr algn="ctr">
              <a:defRPr sz="2800">
                <a:solidFill>
                  <a:schemeClr val="bg1"/>
                </a:solidFill>
                <a:latin typeface="Source Sans Pro" panose="020B0503030403020204" pitchFamily="34" charset="0"/>
                <a:ea typeface="Source Sans Pro" panose="020B0503030403020204" pitchFamily="34" charset="0"/>
              </a:defRPr>
            </a:lvl1pPr>
          </a:lstStyle>
          <a:p>
            <a:r>
              <a:rPr lang="en-US"/>
              <a:t>Slide/divider title</a:t>
            </a:r>
            <a:endParaRPr lang="en-NZ"/>
          </a:p>
        </p:txBody>
      </p:sp>
    </p:spTree>
    <p:extLst>
      <p:ext uri="{BB962C8B-B14F-4D97-AF65-F5344CB8AC3E}">
        <p14:creationId xmlns:p14="http://schemas.microsoft.com/office/powerpoint/2010/main" val="1233147317"/>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userDrawn="1">
  <p:cSld name="Divider slide 2">
    <p:spTree>
      <p:nvGrpSpPr>
        <p:cNvPr id="1" name=""/>
        <p:cNvGrpSpPr/>
        <p:nvPr/>
      </p:nvGrpSpPr>
      <p:grpSpPr>
        <a:xfrm>
          <a:off x="0" y="0"/>
          <a:ext cx="0" cy="0"/>
          <a:chOff x="0" y="0"/>
          <a:chExt cx="0" cy="0"/>
        </a:xfrm>
      </p:grpSpPr>
      <p:pic>
        <p:nvPicPr>
          <p:cNvPr id="4" name="Picture 3" descr="Illustration">
            <a:extLst>
              <a:ext uri="{FF2B5EF4-FFF2-40B4-BE49-F238E27FC236}">
                <a16:creationId xmlns:a16="http://schemas.microsoft.com/office/drawing/2014/main" id="{0C394952-0622-42CB-9A45-D340CF792286}"/>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4094403" y="1773902"/>
            <a:ext cx="1717198" cy="1153983"/>
          </a:xfrm>
          <a:prstGeom prst="rect">
            <a:avLst/>
          </a:prstGeom>
        </p:spPr>
      </p:pic>
      <p:pic>
        <p:nvPicPr>
          <p:cNvPr id="5" name="Picture 4" descr="Illustration">
            <a:extLst>
              <a:ext uri="{FF2B5EF4-FFF2-40B4-BE49-F238E27FC236}">
                <a16:creationId xmlns:a16="http://schemas.microsoft.com/office/drawing/2014/main" id="{E6959AB9-B465-423C-9DC6-019625BE7FCE}"/>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rot="10800000">
            <a:off x="4094403" y="4077609"/>
            <a:ext cx="1717198" cy="1153983"/>
          </a:xfrm>
          <a:prstGeom prst="rect">
            <a:avLst/>
          </a:prstGeom>
        </p:spPr>
      </p:pic>
      <p:sp>
        <p:nvSpPr>
          <p:cNvPr id="6" name="Title 1">
            <a:extLst>
              <a:ext uri="{FF2B5EF4-FFF2-40B4-BE49-F238E27FC236}">
                <a16:creationId xmlns:a16="http://schemas.microsoft.com/office/drawing/2014/main" id="{058443DE-4C3E-47CB-B3E7-B4EB0131952B}"/>
              </a:ext>
            </a:extLst>
          </p:cNvPr>
          <p:cNvSpPr>
            <a:spLocks noGrp="1"/>
          </p:cNvSpPr>
          <p:nvPr>
            <p:ph type="title" hasCustomPrompt="1"/>
          </p:nvPr>
        </p:nvSpPr>
        <p:spPr>
          <a:xfrm>
            <a:off x="681037" y="3181403"/>
            <a:ext cx="8543925" cy="593515"/>
          </a:xfrm>
          <a:prstGeom prst="rect">
            <a:avLst/>
          </a:prstGeom>
        </p:spPr>
        <p:txBody>
          <a:bodyPr anchor="b"/>
          <a:lstStyle>
            <a:lvl1pPr algn="ctr">
              <a:defRPr sz="2800">
                <a:solidFill>
                  <a:srgbClr val="3A4A5A"/>
                </a:solidFill>
                <a:latin typeface="Source Sans Pro" panose="020B0503030403020204" pitchFamily="34" charset="0"/>
                <a:ea typeface="Source Sans Pro" panose="020B0503030403020204" pitchFamily="34" charset="0"/>
              </a:defRPr>
            </a:lvl1pPr>
          </a:lstStyle>
          <a:p>
            <a:r>
              <a:rPr lang="en-US"/>
              <a:t>Slide/divider title</a:t>
            </a:r>
            <a:endParaRPr lang="en-NZ"/>
          </a:p>
        </p:txBody>
      </p:sp>
    </p:spTree>
    <p:extLst>
      <p:ext uri="{BB962C8B-B14F-4D97-AF65-F5344CB8AC3E}">
        <p14:creationId xmlns:p14="http://schemas.microsoft.com/office/powerpoint/2010/main" val="2039237662"/>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userDrawn="1">
  <p:cSld name="Divider Slide 3">
    <p:spTree>
      <p:nvGrpSpPr>
        <p:cNvPr id="1" name=""/>
        <p:cNvGrpSpPr/>
        <p:nvPr/>
      </p:nvGrpSpPr>
      <p:grpSpPr>
        <a:xfrm>
          <a:off x="0" y="0"/>
          <a:ext cx="0" cy="0"/>
          <a:chOff x="0" y="0"/>
          <a:chExt cx="0" cy="0"/>
        </a:xfrm>
      </p:grpSpPr>
      <p:pic>
        <p:nvPicPr>
          <p:cNvPr id="7" name="Picture 6" descr="Background pattern&#10;&#10;Description automatically generated">
            <a:extLst>
              <a:ext uri="{FF2B5EF4-FFF2-40B4-BE49-F238E27FC236}">
                <a16:creationId xmlns:a16="http://schemas.microsoft.com/office/drawing/2014/main" id="{60B2F9C3-2FAE-4702-9C60-0D671A4C2AA9}"/>
              </a:ext>
            </a:extLst>
          </p:cNvPr>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0" y="0"/>
            <a:ext cx="9906000" cy="6858000"/>
          </a:xfrm>
          <a:prstGeom prst="rect">
            <a:avLst/>
          </a:prstGeom>
        </p:spPr>
      </p:pic>
      <p:sp>
        <p:nvSpPr>
          <p:cNvPr id="6" name="Title 1">
            <a:extLst>
              <a:ext uri="{FF2B5EF4-FFF2-40B4-BE49-F238E27FC236}">
                <a16:creationId xmlns:a16="http://schemas.microsoft.com/office/drawing/2014/main" id="{8605B4CC-68E2-4A05-A6A5-2601C6C2D1F7}"/>
              </a:ext>
            </a:extLst>
          </p:cNvPr>
          <p:cNvSpPr>
            <a:spLocks noGrp="1"/>
          </p:cNvSpPr>
          <p:nvPr>
            <p:ph type="title" hasCustomPrompt="1"/>
          </p:nvPr>
        </p:nvSpPr>
        <p:spPr>
          <a:xfrm>
            <a:off x="681038" y="3429003"/>
            <a:ext cx="8543925" cy="593515"/>
          </a:xfrm>
          <a:prstGeom prst="rect">
            <a:avLst/>
          </a:prstGeom>
        </p:spPr>
        <p:txBody>
          <a:bodyPr anchor="b"/>
          <a:lstStyle>
            <a:lvl1pPr algn="ctr">
              <a:defRPr sz="2800">
                <a:solidFill>
                  <a:schemeClr val="bg1"/>
                </a:solidFill>
                <a:latin typeface="Source Sans Pro" panose="020B0503030403020204" pitchFamily="34" charset="0"/>
                <a:ea typeface="Source Sans Pro" panose="020B0503030403020204" pitchFamily="34" charset="0"/>
              </a:defRPr>
            </a:lvl1pPr>
          </a:lstStyle>
          <a:p>
            <a:r>
              <a:rPr lang="en-US"/>
              <a:t>Slide/divider title</a:t>
            </a:r>
            <a:endParaRPr lang="en-NZ"/>
          </a:p>
        </p:txBody>
      </p:sp>
    </p:spTree>
    <p:extLst>
      <p:ext uri="{BB962C8B-B14F-4D97-AF65-F5344CB8AC3E}">
        <p14:creationId xmlns:p14="http://schemas.microsoft.com/office/powerpoint/2010/main" val="3535452960"/>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Thank you (end slide)">
    <p:spTree>
      <p:nvGrpSpPr>
        <p:cNvPr id="1" name=""/>
        <p:cNvGrpSpPr/>
        <p:nvPr/>
      </p:nvGrpSpPr>
      <p:grpSpPr>
        <a:xfrm>
          <a:off x="0" y="0"/>
          <a:ext cx="0" cy="0"/>
          <a:chOff x="0" y="0"/>
          <a:chExt cx="0" cy="0"/>
        </a:xfrm>
      </p:grpSpPr>
    </p:spTree>
    <p:extLst>
      <p:ext uri="{BB962C8B-B14F-4D97-AF65-F5344CB8AC3E}">
        <p14:creationId xmlns:p14="http://schemas.microsoft.com/office/powerpoint/2010/main" val="1580547144"/>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5" Type="http://schemas.openxmlformats.org/officeDocument/2006/relationships/slideLayout" Target="../slideLayouts/slideLayout5.xml"/><Relationship Id="rId4" Type="http://schemas.openxmlformats.org/officeDocument/2006/relationships/slideLayout" Target="../slideLayouts/slideLayout4.xml"/><Relationship Id="rId9" Type="http://schemas.openxmlformats.org/officeDocument/2006/relationships/theme" Target="../theme/theme1.xml"/></Relationships>
</file>

<file path=ppt/slideMasters/_rels/slideMaster2.xml.rels><?xml version="1.0" encoding="UTF-8" standalone="yes"?>
<Relationships xmlns="http://schemas.openxmlformats.org/package/2006/relationships"><Relationship Id="rId3" Type="http://schemas.openxmlformats.org/officeDocument/2006/relationships/slideLayout" Target="../slideLayouts/slideLayout11.xml"/><Relationship Id="rId2" Type="http://schemas.openxmlformats.org/officeDocument/2006/relationships/slideLayout" Target="../slideLayouts/slideLayout10.xml"/><Relationship Id="rId1" Type="http://schemas.openxmlformats.org/officeDocument/2006/relationships/slideLayout" Target="../slideLayouts/slideLayout9.xml"/><Relationship Id="rId4" Type="http://schemas.openxmlformats.org/officeDocument/2006/relationships/theme" Target="../theme/theme2.xml"/></Relationships>
</file>

<file path=ppt/slideMasters/_rels/slideMaster3.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theme" Target="../theme/theme3.xml"/><Relationship Id="rId1" Type="http://schemas.openxmlformats.org/officeDocument/2006/relationships/slideLayout" Target="../slideLayouts/slideLayout12.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1078618281"/>
      </p:ext>
    </p:extLst>
  </p:cSld>
  <p:clrMap bg1="lt1" tx1="dk1" bg2="lt2" tx2="dk2" accent1="accent1" accent2="accent2" accent3="accent3" accent4="accent4" accent5="accent5" accent6="accent6" hlink="hlink" folHlink="folHlink"/>
  <p:sldLayoutIdLst>
    <p:sldLayoutId id="2147483654" r:id="rId1"/>
    <p:sldLayoutId id="2147483657" r:id="rId2"/>
    <p:sldLayoutId id="2147483659" r:id="rId3"/>
    <p:sldLayoutId id="2147483653" r:id="rId4"/>
    <p:sldLayoutId id="2147483655" r:id="rId5"/>
    <p:sldLayoutId id="2147483656" r:id="rId6"/>
    <p:sldLayoutId id="2147483658" r:id="rId7"/>
    <p:sldLayoutId id="2147483672" r:id="rId8"/>
  </p:sldLayoutIdLst>
  <p:txStyles>
    <p:titleStyle>
      <a:lvl1pPr algn="l" defTabSz="914354"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589" indent="-228589" algn="l" defTabSz="914354"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766" indent="-228589" algn="l" defTabSz="914354"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2942" indent="-228589" algn="l" defTabSz="914354"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120" indent="-228589" algn="l" defTabSz="914354"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298" indent="-228589" algn="l" defTabSz="914354"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474" indent="-228589" algn="l" defTabSz="914354"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652" indent="-228589" algn="l" defTabSz="914354"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8829" indent="-228589" algn="l" defTabSz="914354"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006" indent="-228589" algn="l" defTabSz="914354"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354" rtl="0" eaLnBrk="1" latinLnBrk="0" hangingPunct="1">
        <a:defRPr sz="1800" kern="1200">
          <a:solidFill>
            <a:schemeClr val="tx1"/>
          </a:solidFill>
          <a:latin typeface="+mn-lt"/>
          <a:ea typeface="+mn-ea"/>
          <a:cs typeface="+mn-cs"/>
        </a:defRPr>
      </a:lvl1pPr>
      <a:lvl2pPr marL="457178" algn="l" defTabSz="914354" rtl="0" eaLnBrk="1" latinLnBrk="0" hangingPunct="1">
        <a:defRPr sz="1800" kern="1200">
          <a:solidFill>
            <a:schemeClr val="tx1"/>
          </a:solidFill>
          <a:latin typeface="+mn-lt"/>
          <a:ea typeface="+mn-ea"/>
          <a:cs typeface="+mn-cs"/>
        </a:defRPr>
      </a:lvl2pPr>
      <a:lvl3pPr marL="914354" algn="l" defTabSz="914354" rtl="0" eaLnBrk="1" latinLnBrk="0" hangingPunct="1">
        <a:defRPr sz="1800" kern="1200">
          <a:solidFill>
            <a:schemeClr val="tx1"/>
          </a:solidFill>
          <a:latin typeface="+mn-lt"/>
          <a:ea typeface="+mn-ea"/>
          <a:cs typeface="+mn-cs"/>
        </a:defRPr>
      </a:lvl3pPr>
      <a:lvl4pPr marL="1371532" algn="l" defTabSz="914354" rtl="0" eaLnBrk="1" latinLnBrk="0" hangingPunct="1">
        <a:defRPr sz="1800" kern="1200">
          <a:solidFill>
            <a:schemeClr val="tx1"/>
          </a:solidFill>
          <a:latin typeface="+mn-lt"/>
          <a:ea typeface="+mn-ea"/>
          <a:cs typeface="+mn-cs"/>
        </a:defRPr>
      </a:lvl4pPr>
      <a:lvl5pPr marL="1828709" algn="l" defTabSz="914354" rtl="0" eaLnBrk="1" latinLnBrk="0" hangingPunct="1">
        <a:defRPr sz="1800" kern="1200">
          <a:solidFill>
            <a:schemeClr val="tx1"/>
          </a:solidFill>
          <a:latin typeface="+mn-lt"/>
          <a:ea typeface="+mn-ea"/>
          <a:cs typeface="+mn-cs"/>
        </a:defRPr>
      </a:lvl5pPr>
      <a:lvl6pPr marL="2285886" algn="l" defTabSz="914354" rtl="0" eaLnBrk="1" latinLnBrk="0" hangingPunct="1">
        <a:defRPr sz="1800" kern="1200">
          <a:solidFill>
            <a:schemeClr val="tx1"/>
          </a:solidFill>
          <a:latin typeface="+mn-lt"/>
          <a:ea typeface="+mn-ea"/>
          <a:cs typeface="+mn-cs"/>
        </a:defRPr>
      </a:lvl6pPr>
      <a:lvl7pPr marL="2743062" algn="l" defTabSz="914354" rtl="0" eaLnBrk="1" latinLnBrk="0" hangingPunct="1">
        <a:defRPr sz="1800" kern="1200">
          <a:solidFill>
            <a:schemeClr val="tx1"/>
          </a:solidFill>
          <a:latin typeface="+mn-lt"/>
          <a:ea typeface="+mn-ea"/>
          <a:cs typeface="+mn-cs"/>
        </a:defRPr>
      </a:lvl7pPr>
      <a:lvl8pPr marL="3200240" algn="l" defTabSz="914354" rtl="0" eaLnBrk="1" latinLnBrk="0" hangingPunct="1">
        <a:defRPr sz="1800" kern="1200">
          <a:solidFill>
            <a:schemeClr val="tx1"/>
          </a:solidFill>
          <a:latin typeface="+mn-lt"/>
          <a:ea typeface="+mn-ea"/>
          <a:cs typeface="+mn-cs"/>
        </a:defRPr>
      </a:lvl8pPr>
      <a:lvl9pPr marL="3657418" algn="l" defTabSz="914354"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1841525387"/>
      </p:ext>
    </p:extLst>
  </p:cSld>
  <p:clrMap bg1="lt1" tx1="dk1" bg2="lt2" tx2="dk2" accent1="accent1" accent2="accent2" accent3="accent3" accent4="accent4" accent5="accent5" accent6="accent6" hlink="hlink" folHlink="folHlink"/>
  <p:sldLayoutIdLst>
    <p:sldLayoutId id="2147483665" r:id="rId1"/>
    <p:sldLayoutId id="2147483667" r:id="rId2"/>
    <p:sldLayoutId id="2147483668" r:id="rId3"/>
  </p:sldLayoutIdLst>
  <p:txStyles>
    <p:titleStyle>
      <a:lvl1pPr algn="l" defTabSz="914354"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589" indent="-228589" algn="l" defTabSz="914354"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766" indent="-228589" algn="l" defTabSz="914354"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2942" indent="-228589" algn="l" defTabSz="914354"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120" indent="-228589" algn="l" defTabSz="914354"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298" indent="-228589" algn="l" defTabSz="914354"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474" indent="-228589" algn="l" defTabSz="914354"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652" indent="-228589" algn="l" defTabSz="914354"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8829" indent="-228589" algn="l" defTabSz="914354"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006" indent="-228589" algn="l" defTabSz="914354"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354" rtl="0" eaLnBrk="1" latinLnBrk="0" hangingPunct="1">
        <a:defRPr sz="1800" kern="1200">
          <a:solidFill>
            <a:schemeClr val="tx1"/>
          </a:solidFill>
          <a:latin typeface="+mn-lt"/>
          <a:ea typeface="+mn-ea"/>
          <a:cs typeface="+mn-cs"/>
        </a:defRPr>
      </a:lvl1pPr>
      <a:lvl2pPr marL="457178" algn="l" defTabSz="914354" rtl="0" eaLnBrk="1" latinLnBrk="0" hangingPunct="1">
        <a:defRPr sz="1800" kern="1200">
          <a:solidFill>
            <a:schemeClr val="tx1"/>
          </a:solidFill>
          <a:latin typeface="+mn-lt"/>
          <a:ea typeface="+mn-ea"/>
          <a:cs typeface="+mn-cs"/>
        </a:defRPr>
      </a:lvl2pPr>
      <a:lvl3pPr marL="914354" algn="l" defTabSz="914354" rtl="0" eaLnBrk="1" latinLnBrk="0" hangingPunct="1">
        <a:defRPr sz="1800" kern="1200">
          <a:solidFill>
            <a:schemeClr val="tx1"/>
          </a:solidFill>
          <a:latin typeface="+mn-lt"/>
          <a:ea typeface="+mn-ea"/>
          <a:cs typeface="+mn-cs"/>
        </a:defRPr>
      </a:lvl3pPr>
      <a:lvl4pPr marL="1371532" algn="l" defTabSz="914354" rtl="0" eaLnBrk="1" latinLnBrk="0" hangingPunct="1">
        <a:defRPr sz="1800" kern="1200">
          <a:solidFill>
            <a:schemeClr val="tx1"/>
          </a:solidFill>
          <a:latin typeface="+mn-lt"/>
          <a:ea typeface="+mn-ea"/>
          <a:cs typeface="+mn-cs"/>
        </a:defRPr>
      </a:lvl4pPr>
      <a:lvl5pPr marL="1828709" algn="l" defTabSz="914354" rtl="0" eaLnBrk="1" latinLnBrk="0" hangingPunct="1">
        <a:defRPr sz="1800" kern="1200">
          <a:solidFill>
            <a:schemeClr val="tx1"/>
          </a:solidFill>
          <a:latin typeface="+mn-lt"/>
          <a:ea typeface="+mn-ea"/>
          <a:cs typeface="+mn-cs"/>
        </a:defRPr>
      </a:lvl5pPr>
      <a:lvl6pPr marL="2285886" algn="l" defTabSz="914354" rtl="0" eaLnBrk="1" latinLnBrk="0" hangingPunct="1">
        <a:defRPr sz="1800" kern="1200">
          <a:solidFill>
            <a:schemeClr val="tx1"/>
          </a:solidFill>
          <a:latin typeface="+mn-lt"/>
          <a:ea typeface="+mn-ea"/>
          <a:cs typeface="+mn-cs"/>
        </a:defRPr>
      </a:lvl6pPr>
      <a:lvl7pPr marL="2743062" algn="l" defTabSz="914354" rtl="0" eaLnBrk="1" latinLnBrk="0" hangingPunct="1">
        <a:defRPr sz="1800" kern="1200">
          <a:solidFill>
            <a:schemeClr val="tx1"/>
          </a:solidFill>
          <a:latin typeface="+mn-lt"/>
          <a:ea typeface="+mn-ea"/>
          <a:cs typeface="+mn-cs"/>
        </a:defRPr>
      </a:lvl7pPr>
      <a:lvl8pPr marL="3200240" algn="l" defTabSz="914354" rtl="0" eaLnBrk="1" latinLnBrk="0" hangingPunct="1">
        <a:defRPr sz="1800" kern="1200">
          <a:solidFill>
            <a:schemeClr val="tx1"/>
          </a:solidFill>
          <a:latin typeface="+mn-lt"/>
          <a:ea typeface="+mn-ea"/>
          <a:cs typeface="+mn-cs"/>
        </a:defRPr>
      </a:lvl8pPr>
      <a:lvl9pPr marL="3657418" algn="l" defTabSz="914354"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pic>
        <p:nvPicPr>
          <p:cNvPr id="9" name="Picture 8" descr="Background pattern&#10;&#10;Description automatically generated">
            <a:extLst>
              <a:ext uri="{FF2B5EF4-FFF2-40B4-BE49-F238E27FC236}">
                <a16:creationId xmlns:a16="http://schemas.microsoft.com/office/drawing/2014/main" id="{585D7808-D693-4A23-98B6-C8D6D19B2175}"/>
              </a:ext>
            </a:extLst>
          </p:cNvPr>
          <p:cNvPicPr>
            <a:picLocks noChangeAspect="1"/>
          </p:cNvPicPr>
          <p:nvPr userDrawn="1"/>
        </p:nvPicPr>
        <p:blipFill rotWithShape="1">
          <a:blip r:embed="rId3">
            <a:extLst>
              <a:ext uri="{28A0092B-C50C-407E-A947-70E740481C1C}">
                <a14:useLocalDpi xmlns:a14="http://schemas.microsoft.com/office/drawing/2010/main" val="0"/>
              </a:ext>
            </a:extLst>
          </a:blip>
          <a:srcRect r="17981"/>
          <a:stretch/>
        </p:blipFill>
        <p:spPr>
          <a:xfrm>
            <a:off x="0" y="0"/>
            <a:ext cx="9906000" cy="6858000"/>
          </a:xfrm>
          <a:prstGeom prst="rect">
            <a:avLst/>
          </a:prstGeom>
        </p:spPr>
      </p:pic>
      <p:sp>
        <p:nvSpPr>
          <p:cNvPr id="8" name="TextBox 7">
            <a:extLst>
              <a:ext uri="{FF2B5EF4-FFF2-40B4-BE49-F238E27FC236}">
                <a16:creationId xmlns:a16="http://schemas.microsoft.com/office/drawing/2014/main" id="{BC2F28C1-FAB0-4CA3-BC6A-A6ED77D34873}"/>
              </a:ext>
            </a:extLst>
          </p:cNvPr>
          <p:cNvSpPr txBox="1"/>
          <p:nvPr userDrawn="1"/>
        </p:nvSpPr>
        <p:spPr>
          <a:xfrm>
            <a:off x="586541" y="2234824"/>
            <a:ext cx="5083342" cy="1938992"/>
          </a:xfrm>
          <a:prstGeom prst="rect">
            <a:avLst/>
          </a:prstGeom>
          <a:noFill/>
        </p:spPr>
        <p:txBody>
          <a:bodyPr wrap="square" rtlCol="0">
            <a:spAutoFit/>
          </a:bodyPr>
          <a:lstStyle/>
          <a:p>
            <a:pPr>
              <a:lnSpc>
                <a:spcPct val="200000"/>
              </a:lnSpc>
            </a:pPr>
            <a:r>
              <a:rPr lang="en-NZ" sz="4000" b="1" i="0">
                <a:solidFill>
                  <a:schemeClr val="bg1"/>
                </a:solidFill>
                <a:latin typeface="Source Sans Pro" panose="020B0503030403020204" pitchFamily="34" charset="0"/>
                <a:ea typeface="Source Sans Pro" panose="020B0503030403020204" pitchFamily="34" charset="0"/>
              </a:rPr>
              <a:t>T</a:t>
            </a:r>
            <a:r>
              <a:rPr lang="mi-NZ" sz="4000" b="1" i="0">
                <a:solidFill>
                  <a:schemeClr val="bg1"/>
                </a:solidFill>
                <a:latin typeface="Source Sans Pro" panose="020B0503030403020204" pitchFamily="34" charset="0"/>
                <a:ea typeface="Source Sans Pro" panose="020B0503030403020204" pitchFamily="34" charset="0"/>
              </a:rPr>
              <a:t>ēnā rawa atu koe</a:t>
            </a:r>
          </a:p>
          <a:p>
            <a:r>
              <a:rPr lang="mi-NZ" sz="4000" b="1">
                <a:solidFill>
                  <a:schemeClr val="bg1"/>
                </a:solidFill>
                <a:latin typeface="Source Sans Pro" panose="020B0503030403020204" pitchFamily="34" charset="0"/>
                <a:ea typeface="Source Sans Pro" panose="020B0503030403020204" pitchFamily="34" charset="0"/>
              </a:rPr>
              <a:t>Thank you very much</a:t>
            </a:r>
            <a:endParaRPr lang="en-NZ" sz="4000" b="1">
              <a:solidFill>
                <a:schemeClr val="bg1"/>
              </a:solidFill>
              <a:latin typeface="Source Sans Pro" panose="020B0503030403020204" pitchFamily="34" charset="0"/>
              <a:ea typeface="Source Sans Pro" panose="020B0503030403020204" pitchFamily="34" charset="0"/>
            </a:endParaRPr>
          </a:p>
        </p:txBody>
      </p:sp>
    </p:spTree>
    <p:extLst>
      <p:ext uri="{BB962C8B-B14F-4D97-AF65-F5344CB8AC3E}">
        <p14:creationId xmlns:p14="http://schemas.microsoft.com/office/powerpoint/2010/main" val="4141364724"/>
      </p:ext>
    </p:extLst>
  </p:cSld>
  <p:clrMap bg1="lt1" tx1="dk1" bg2="lt2" tx2="dk2" accent1="accent1" accent2="accent2" accent3="accent3" accent4="accent4" accent5="accent5" accent6="accent6" hlink="hlink" folHlink="folHlink"/>
  <p:sldLayoutIdLst>
    <p:sldLayoutId id="2147483671" r:id="rId1"/>
  </p:sldLayoutIdLst>
  <p:txStyles>
    <p:titleStyle>
      <a:lvl1pPr algn="l" defTabSz="914354"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589" indent="-228589" algn="l" defTabSz="914354"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766" indent="-228589" algn="l" defTabSz="914354"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2942" indent="-228589" algn="l" defTabSz="914354"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120" indent="-228589" algn="l" defTabSz="914354"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298" indent="-228589" algn="l" defTabSz="914354"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474" indent="-228589" algn="l" defTabSz="914354"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652" indent="-228589" algn="l" defTabSz="914354"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8829" indent="-228589" algn="l" defTabSz="914354"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006" indent="-228589" algn="l" defTabSz="914354"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354" rtl="0" eaLnBrk="1" latinLnBrk="0" hangingPunct="1">
        <a:defRPr sz="1800" kern="1200">
          <a:solidFill>
            <a:schemeClr val="tx1"/>
          </a:solidFill>
          <a:latin typeface="+mn-lt"/>
          <a:ea typeface="+mn-ea"/>
          <a:cs typeface="+mn-cs"/>
        </a:defRPr>
      </a:lvl1pPr>
      <a:lvl2pPr marL="457178" algn="l" defTabSz="914354" rtl="0" eaLnBrk="1" latinLnBrk="0" hangingPunct="1">
        <a:defRPr sz="1800" kern="1200">
          <a:solidFill>
            <a:schemeClr val="tx1"/>
          </a:solidFill>
          <a:latin typeface="+mn-lt"/>
          <a:ea typeface="+mn-ea"/>
          <a:cs typeface="+mn-cs"/>
        </a:defRPr>
      </a:lvl2pPr>
      <a:lvl3pPr marL="914354" algn="l" defTabSz="914354" rtl="0" eaLnBrk="1" latinLnBrk="0" hangingPunct="1">
        <a:defRPr sz="1800" kern="1200">
          <a:solidFill>
            <a:schemeClr val="tx1"/>
          </a:solidFill>
          <a:latin typeface="+mn-lt"/>
          <a:ea typeface="+mn-ea"/>
          <a:cs typeface="+mn-cs"/>
        </a:defRPr>
      </a:lvl3pPr>
      <a:lvl4pPr marL="1371532" algn="l" defTabSz="914354" rtl="0" eaLnBrk="1" latinLnBrk="0" hangingPunct="1">
        <a:defRPr sz="1800" kern="1200">
          <a:solidFill>
            <a:schemeClr val="tx1"/>
          </a:solidFill>
          <a:latin typeface="+mn-lt"/>
          <a:ea typeface="+mn-ea"/>
          <a:cs typeface="+mn-cs"/>
        </a:defRPr>
      </a:lvl4pPr>
      <a:lvl5pPr marL="1828709" algn="l" defTabSz="914354" rtl="0" eaLnBrk="1" latinLnBrk="0" hangingPunct="1">
        <a:defRPr sz="1800" kern="1200">
          <a:solidFill>
            <a:schemeClr val="tx1"/>
          </a:solidFill>
          <a:latin typeface="+mn-lt"/>
          <a:ea typeface="+mn-ea"/>
          <a:cs typeface="+mn-cs"/>
        </a:defRPr>
      </a:lvl5pPr>
      <a:lvl6pPr marL="2285886" algn="l" defTabSz="914354" rtl="0" eaLnBrk="1" latinLnBrk="0" hangingPunct="1">
        <a:defRPr sz="1800" kern="1200">
          <a:solidFill>
            <a:schemeClr val="tx1"/>
          </a:solidFill>
          <a:latin typeface="+mn-lt"/>
          <a:ea typeface="+mn-ea"/>
          <a:cs typeface="+mn-cs"/>
        </a:defRPr>
      </a:lvl6pPr>
      <a:lvl7pPr marL="2743062" algn="l" defTabSz="914354" rtl="0" eaLnBrk="1" latinLnBrk="0" hangingPunct="1">
        <a:defRPr sz="1800" kern="1200">
          <a:solidFill>
            <a:schemeClr val="tx1"/>
          </a:solidFill>
          <a:latin typeface="+mn-lt"/>
          <a:ea typeface="+mn-ea"/>
          <a:cs typeface="+mn-cs"/>
        </a:defRPr>
      </a:lvl7pPr>
      <a:lvl8pPr marL="3200240" algn="l" defTabSz="914354" rtl="0" eaLnBrk="1" latinLnBrk="0" hangingPunct="1">
        <a:defRPr sz="1800" kern="1200">
          <a:solidFill>
            <a:schemeClr val="tx1"/>
          </a:solidFill>
          <a:latin typeface="+mn-lt"/>
          <a:ea typeface="+mn-ea"/>
          <a:cs typeface="+mn-cs"/>
        </a:defRPr>
      </a:lvl8pPr>
      <a:lvl9pPr marL="3657418" algn="l" defTabSz="914354"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13.png"/><Relationship Id="rId1" Type="http://schemas.openxmlformats.org/officeDocument/2006/relationships/slideLayout" Target="../slideLayouts/slideLayout6.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8.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8.xml"/></Relationships>
</file>

<file path=ppt/slides/_rels/slide5.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3.xml"/><Relationship Id="rId1" Type="http://schemas.openxmlformats.org/officeDocument/2006/relationships/slideLayout" Target="../slideLayouts/slideLayout8.xml"/><Relationship Id="rId4" Type="http://schemas.openxmlformats.org/officeDocument/2006/relationships/image" Target="../media/image15.svg"/></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7.xml.rels><?xml version="1.0" encoding="UTF-8" standalone="yes"?>
<Relationships xmlns="http://schemas.openxmlformats.org/package/2006/relationships"><Relationship Id="rId3" Type="http://schemas.openxmlformats.org/officeDocument/2006/relationships/notesSlide" Target="../notesSlides/notesSlide4.xml"/><Relationship Id="rId2" Type="http://schemas.openxmlformats.org/officeDocument/2006/relationships/slideLayout" Target="../slideLayouts/slideLayout8.xml"/><Relationship Id="rId1" Type="http://schemas.openxmlformats.org/officeDocument/2006/relationships/themeOverride" Target="../theme/themeOverride1.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8.xml"/></Relationships>
</file>

<file path=ppt/slides/_rels/slide9.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6.xml"/><Relationship Id="rId1" Type="http://schemas.openxmlformats.org/officeDocument/2006/relationships/slideLayout" Target="../slideLayouts/slideLayout8.xml"/><Relationship Id="rId4" Type="http://schemas.openxmlformats.org/officeDocument/2006/relationships/image" Target="../media/image15.svg"/></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8.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8.xml"/></Relationships>
</file>

<file path=ppt/slides/_rels/slide13.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9.xml"/><Relationship Id="rId1" Type="http://schemas.openxmlformats.org/officeDocument/2006/relationships/slideLayout" Target="../slideLayouts/slideLayout8.xml"/><Relationship Id="rId4" Type="http://schemas.openxmlformats.org/officeDocument/2006/relationships/image" Target="../media/image15.svg"/></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8.xml"/></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8.xml"/></Relationships>
</file>

<file path=ppt/slides/_rels/slide17.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12.xml"/><Relationship Id="rId1" Type="http://schemas.openxmlformats.org/officeDocument/2006/relationships/slideLayout" Target="../slideLayouts/slideLayout8.xml"/><Relationship Id="rId4" Type="http://schemas.openxmlformats.org/officeDocument/2006/relationships/image" Target="../media/image15.svg"/></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6.xml"/></Relationships>
</file>

<file path=ppt/slides/_rels/slide19.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8.xml"/></Relationships>
</file>

<file path=ppt/slides/_rels/slide20.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8.xml"/></Relationships>
</file>

<file path=ppt/slides/_rels/slide21.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16.xml"/><Relationship Id="rId1" Type="http://schemas.openxmlformats.org/officeDocument/2006/relationships/slideLayout" Target="../slideLayouts/slideLayout8.xml"/><Relationship Id="rId4" Type="http://schemas.openxmlformats.org/officeDocument/2006/relationships/image" Target="../media/image15.svg"/></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8.xm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8.xml"/></Relationships>
</file>

<file path=ppt/slides/_rels/slide25.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19.xml"/><Relationship Id="rId1" Type="http://schemas.openxmlformats.org/officeDocument/2006/relationships/slideLayout" Target="../slideLayouts/slideLayout8.xml"/><Relationship Id="rId4" Type="http://schemas.openxmlformats.org/officeDocument/2006/relationships/image" Target="../media/image15.svg"/></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27.xml.rels><?xml version="1.0" encoding="UTF-8" standalone="yes"?>
<Relationships xmlns="http://schemas.openxmlformats.org/package/2006/relationships"><Relationship Id="rId2" Type="http://schemas.openxmlformats.org/officeDocument/2006/relationships/notesSlide" Target="../notesSlides/notesSlide20.xml"/><Relationship Id="rId1" Type="http://schemas.openxmlformats.org/officeDocument/2006/relationships/slideLayout" Target="../slideLayouts/slideLayout8.xml"/></Relationships>
</file>

<file path=ppt/slides/_rels/slide28.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8.xml"/></Relationships>
</file>

<file path=ppt/slides/_rels/slide29.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22.xml"/><Relationship Id="rId1" Type="http://schemas.openxmlformats.org/officeDocument/2006/relationships/slideLayout" Target="../slideLayouts/slideLayout8.xml"/><Relationship Id="rId4" Type="http://schemas.openxmlformats.org/officeDocument/2006/relationships/image" Target="../media/image15.svg"/></Relationships>
</file>

<file path=ppt/slides/_rels/slide30.xml.rels><?xml version="1.0" encoding="UTF-8" standalone="yes"?>
<Relationships xmlns="http://schemas.openxmlformats.org/package/2006/relationships"><Relationship Id="rId2" Type="http://schemas.openxmlformats.org/officeDocument/2006/relationships/notesSlide" Target="../notesSlides/notesSlide23.xml"/><Relationship Id="rId1" Type="http://schemas.openxmlformats.org/officeDocument/2006/relationships/slideLayout" Target="../slideLayouts/slideLayout6.xml"/></Relationships>
</file>

<file path=ppt/slides/_rels/slide31.xml.rels><?xml version="1.0" encoding="UTF-8" standalone="yes"?>
<Relationships xmlns="http://schemas.openxmlformats.org/package/2006/relationships"><Relationship Id="rId3" Type="http://schemas.openxmlformats.org/officeDocument/2006/relationships/hyperlink" Target="https://data.govt.nz/toolkit/communities-and-groups/algorithm-charter-community-of-practice/" TargetMode="External"/><Relationship Id="rId2" Type="http://schemas.openxmlformats.org/officeDocument/2006/relationships/notesSlide" Target="../notesSlides/notesSlide24.xml"/><Relationship Id="rId1" Type="http://schemas.openxmlformats.org/officeDocument/2006/relationships/slideLayout" Target="../slideLayouts/slideLayout8.xml"/><Relationship Id="rId4" Type="http://schemas.openxmlformats.org/officeDocument/2006/relationships/hyperlink" Target="https://data.govt.nz/toolkit/data-ethics/government-algorithm-transparency-and-accountability/charter-implementation-plan/" TargetMode="External"/></Relationships>
</file>

<file path=ppt/slides/_rels/slide32.xml.rels><?xml version="1.0" encoding="UTF-8" standalone="yes"?>
<Relationships xmlns="http://schemas.openxmlformats.org/package/2006/relationships"><Relationship Id="rId2" Type="http://schemas.openxmlformats.org/officeDocument/2006/relationships/notesSlide" Target="../notesSlides/notesSlide25.xml"/><Relationship Id="rId1" Type="http://schemas.openxmlformats.org/officeDocument/2006/relationships/slideLayout" Target="../slideLayouts/slideLayout8.xml"/></Relationships>
</file>

<file path=ppt/slides/_rels/slide33.xml.rels><?xml version="1.0" encoding="UTF-8" standalone="yes"?>
<Relationships xmlns="http://schemas.openxmlformats.org/package/2006/relationships"><Relationship Id="rId2" Type="http://schemas.openxmlformats.org/officeDocument/2006/relationships/notesSlide" Target="../notesSlides/notesSlide26.xml"/><Relationship Id="rId1" Type="http://schemas.openxmlformats.org/officeDocument/2006/relationships/slideLayout" Target="../slideLayouts/slideLayout8.xml"/></Relationships>
</file>

<file path=ppt/slides/_rels/slide34.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27.xml"/><Relationship Id="rId1" Type="http://schemas.openxmlformats.org/officeDocument/2006/relationships/slideLayout" Target="../slideLayouts/slideLayout8.xml"/><Relationship Id="rId4" Type="http://schemas.openxmlformats.org/officeDocument/2006/relationships/image" Target="../media/image15.svg"/></Relationships>
</file>

<file path=ppt/slides/_rels/slide35.xml.rels><?xml version="1.0" encoding="UTF-8" standalone="yes"?>
<Relationships xmlns="http://schemas.openxmlformats.org/package/2006/relationships"><Relationship Id="rId3" Type="http://schemas.openxmlformats.org/officeDocument/2006/relationships/hyperlink" Target="https://ogp.org.nz/" TargetMode="External"/><Relationship Id="rId2" Type="http://schemas.openxmlformats.org/officeDocument/2006/relationships/notesSlide" Target="../notesSlides/notesSlide28.xml"/><Relationship Id="rId1" Type="http://schemas.openxmlformats.org/officeDocument/2006/relationships/slideLayout" Target="../slideLayouts/slideLayout8.xm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8.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577CEFA-A001-BAC3-A868-6E7DADB0BE37}"/>
              </a:ext>
            </a:extLst>
          </p:cNvPr>
          <p:cNvSpPr>
            <a:spLocks noGrp="1"/>
          </p:cNvSpPr>
          <p:nvPr>
            <p:ph type="title"/>
          </p:nvPr>
        </p:nvSpPr>
        <p:spPr/>
        <p:txBody>
          <a:bodyPr/>
          <a:lstStyle/>
          <a:p>
            <a:r>
              <a:rPr lang="en-NZ" dirty="0"/>
              <a:t>Open Government Partnership  Progress Report </a:t>
            </a:r>
          </a:p>
        </p:txBody>
      </p:sp>
      <p:sp>
        <p:nvSpPr>
          <p:cNvPr id="3" name="Text Placeholder 2">
            <a:extLst>
              <a:ext uri="{FF2B5EF4-FFF2-40B4-BE49-F238E27FC236}">
                <a16:creationId xmlns:a16="http://schemas.microsoft.com/office/drawing/2014/main" id="{F50F00B9-846F-7D59-E38F-65B504EF37FC}"/>
              </a:ext>
            </a:extLst>
          </p:cNvPr>
          <p:cNvSpPr>
            <a:spLocks noGrp="1"/>
          </p:cNvSpPr>
          <p:nvPr>
            <p:ph type="body" idx="1"/>
          </p:nvPr>
        </p:nvSpPr>
        <p:spPr>
          <a:xfrm>
            <a:off x="4702876" y="2319130"/>
            <a:ext cx="3149353" cy="1325217"/>
          </a:xfrm>
        </p:spPr>
        <p:txBody>
          <a:bodyPr/>
          <a:lstStyle/>
          <a:p>
            <a:r>
              <a:rPr lang="en-NZ" dirty="0"/>
              <a:t>June 2023 Report on Progress of Fourth National Action Plan Commitments</a:t>
            </a:r>
          </a:p>
        </p:txBody>
      </p:sp>
      <p:pic>
        <p:nvPicPr>
          <p:cNvPr id="4" name="Picture 4">
            <a:extLst>
              <a:ext uri="{FF2B5EF4-FFF2-40B4-BE49-F238E27FC236}">
                <a16:creationId xmlns:a16="http://schemas.microsoft.com/office/drawing/2014/main" id="{7D976BB1-8739-D34F-5E23-401421185860}"/>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099930" y="410817"/>
            <a:ext cx="3087757" cy="137822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13887229"/>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04CA8F3-1E97-AB18-8C3D-4F4AE7D0C230}"/>
              </a:ext>
            </a:extLst>
          </p:cNvPr>
          <p:cNvSpPr>
            <a:spLocks noGrp="1"/>
          </p:cNvSpPr>
          <p:nvPr>
            <p:ph type="title"/>
          </p:nvPr>
        </p:nvSpPr>
        <p:spPr>
          <a:xfrm>
            <a:off x="1282535" y="632799"/>
            <a:ext cx="7368949" cy="799794"/>
          </a:xfrm>
        </p:spPr>
        <p:txBody>
          <a:bodyPr/>
          <a:lstStyle/>
          <a:p>
            <a:r>
              <a:rPr lang="en-NZ" dirty="0"/>
              <a:t>2.15-2.25pm: Commitment One </a:t>
            </a:r>
          </a:p>
        </p:txBody>
      </p:sp>
      <p:sp>
        <p:nvSpPr>
          <p:cNvPr id="3" name="Text Placeholder 2">
            <a:extLst>
              <a:ext uri="{FF2B5EF4-FFF2-40B4-BE49-F238E27FC236}">
                <a16:creationId xmlns:a16="http://schemas.microsoft.com/office/drawing/2014/main" id="{5E157A84-3763-B079-0279-3CECDF6363AC}"/>
              </a:ext>
            </a:extLst>
          </p:cNvPr>
          <p:cNvSpPr>
            <a:spLocks noGrp="1"/>
          </p:cNvSpPr>
          <p:nvPr>
            <p:ph type="body" idx="1"/>
          </p:nvPr>
        </p:nvSpPr>
        <p:spPr>
          <a:xfrm>
            <a:off x="1448459" y="2025403"/>
            <a:ext cx="7009081" cy="1103086"/>
          </a:xfrm>
        </p:spPr>
        <p:txBody>
          <a:bodyPr/>
          <a:lstStyle/>
          <a:p>
            <a:r>
              <a:rPr lang="en-NZ" sz="2800" dirty="0"/>
              <a:t>Presenters: Tula Garry Principal Advisor and Dean Rosson, Manager Integrity, Ethics and Standards, Te Kawa </a:t>
            </a:r>
            <a:r>
              <a:rPr lang="en-NZ" sz="2800" dirty="0" err="1"/>
              <a:t>Maataho</a:t>
            </a:r>
            <a:r>
              <a:rPr lang="en-NZ" sz="2800" dirty="0"/>
              <a:t> </a:t>
            </a:r>
          </a:p>
        </p:txBody>
      </p:sp>
    </p:spTree>
    <p:extLst>
      <p:ext uri="{BB962C8B-B14F-4D97-AF65-F5344CB8AC3E}">
        <p14:creationId xmlns:p14="http://schemas.microsoft.com/office/powerpoint/2010/main" val="394700719"/>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E0C21132-7A8E-42D6-BA34-13C37CF4A341}"/>
              </a:ext>
            </a:extLst>
          </p:cNvPr>
          <p:cNvSpPr>
            <a:spLocks noGrp="1"/>
          </p:cNvSpPr>
          <p:nvPr>
            <p:ph type="title"/>
          </p:nvPr>
        </p:nvSpPr>
        <p:spPr>
          <a:xfrm>
            <a:off x="599090" y="585800"/>
            <a:ext cx="8543925" cy="558799"/>
          </a:xfrm>
        </p:spPr>
        <p:txBody>
          <a:bodyPr/>
          <a:lstStyle/>
          <a:p>
            <a:r>
              <a:rPr lang="en-NZ" sz="3000" b="1" dirty="0">
                <a:solidFill>
                  <a:srgbClr val="002060"/>
                </a:solidFill>
                <a:effectLst>
                  <a:outerShdw blurRad="38100" dist="38100" dir="2700000" algn="tl">
                    <a:srgbClr val="000000">
                      <a:alpha val="43137"/>
                    </a:srgbClr>
                  </a:outerShdw>
                </a:effectLst>
              </a:rPr>
              <a:t>Commitment 1- </a:t>
            </a:r>
            <a:r>
              <a:rPr lang="en-US" sz="3000" b="1" dirty="0">
                <a:solidFill>
                  <a:srgbClr val="002060"/>
                </a:solidFill>
                <a:effectLst>
                  <a:outerShdw blurRad="38100" dist="38100" dir="2700000" algn="tl">
                    <a:srgbClr val="000000">
                      <a:alpha val="43137"/>
                    </a:srgbClr>
                  </a:outerShdw>
                </a:effectLst>
              </a:rPr>
              <a:t>Adopt the Policy Community Engagement Tool (PCET</a:t>
            </a:r>
            <a:r>
              <a:rPr lang="en-US" sz="3000" b="0" i="0" dirty="0">
                <a:solidFill>
                  <a:srgbClr val="002060"/>
                </a:solidFill>
                <a:effectLst/>
                <a:latin typeface="Source Sans Pro" panose="020B0503030403020204" pitchFamily="34" charset="0"/>
              </a:rPr>
              <a:t>)</a:t>
            </a:r>
            <a:endParaRPr lang="en-NZ" sz="3000" b="1" dirty="0">
              <a:solidFill>
                <a:srgbClr val="002060"/>
              </a:solidFill>
              <a:effectLst>
                <a:outerShdw blurRad="38100" dist="38100" dir="2700000" algn="tl">
                  <a:srgbClr val="000000">
                    <a:alpha val="43137"/>
                  </a:srgbClr>
                </a:outerShdw>
              </a:effectLst>
            </a:endParaRPr>
          </a:p>
        </p:txBody>
      </p:sp>
      <p:sp>
        <p:nvSpPr>
          <p:cNvPr id="8" name="Text Placeholder 7">
            <a:extLst>
              <a:ext uri="{FF2B5EF4-FFF2-40B4-BE49-F238E27FC236}">
                <a16:creationId xmlns:a16="http://schemas.microsoft.com/office/drawing/2014/main" id="{4E9BF041-9975-4F0C-9051-DB9ADECC009E}"/>
              </a:ext>
            </a:extLst>
          </p:cNvPr>
          <p:cNvSpPr>
            <a:spLocks noGrp="1"/>
          </p:cNvSpPr>
          <p:nvPr>
            <p:ph type="body" idx="1"/>
          </p:nvPr>
        </p:nvSpPr>
        <p:spPr>
          <a:xfrm>
            <a:off x="378704" y="1144599"/>
            <a:ext cx="9148592" cy="1500187"/>
          </a:xfrm>
        </p:spPr>
        <p:txBody>
          <a:bodyPr/>
          <a:lstStyle/>
          <a:p>
            <a:endParaRPr lang="en-NZ" b="1" dirty="0">
              <a:solidFill>
                <a:srgbClr val="002060"/>
              </a:solidFill>
            </a:endParaRPr>
          </a:p>
          <a:p>
            <a:r>
              <a:rPr lang="en-NZ" b="1" dirty="0">
                <a:solidFill>
                  <a:srgbClr val="002060"/>
                </a:solidFill>
              </a:rPr>
              <a:t>Lead Agency – </a:t>
            </a:r>
            <a:r>
              <a:rPr lang="en-NZ" dirty="0">
                <a:solidFill>
                  <a:srgbClr val="002060"/>
                </a:solidFill>
              </a:rPr>
              <a:t>Te Kawa </a:t>
            </a:r>
            <a:r>
              <a:rPr lang="en-NZ" dirty="0" err="1">
                <a:solidFill>
                  <a:srgbClr val="002060"/>
                </a:solidFill>
              </a:rPr>
              <a:t>Mataaho</a:t>
            </a:r>
            <a:r>
              <a:rPr lang="en-NZ" dirty="0">
                <a:solidFill>
                  <a:srgbClr val="002060"/>
                </a:solidFill>
              </a:rPr>
              <a:t> Public Service Commission</a:t>
            </a:r>
            <a:r>
              <a:rPr lang="en-NZ" b="1" dirty="0">
                <a:solidFill>
                  <a:srgbClr val="002060"/>
                </a:solidFill>
              </a:rPr>
              <a:t>	 </a:t>
            </a:r>
          </a:p>
          <a:p>
            <a:r>
              <a:rPr lang="en-NZ" b="1" dirty="0">
                <a:solidFill>
                  <a:srgbClr val="002060"/>
                </a:solidFill>
              </a:rPr>
              <a:t>Commitment Description</a:t>
            </a:r>
          </a:p>
          <a:p>
            <a:pPr lvl="0"/>
            <a:r>
              <a:rPr lang="en-NZ" sz="1800" dirty="0">
                <a:effectLst/>
                <a:latin typeface="Calibri" panose="020F0502020204030204" pitchFamily="34" charset="0"/>
                <a:ea typeface="Times New Roman" panose="02020603050405020304" pitchFamily="18" charset="0"/>
              </a:rPr>
              <a:t>L</a:t>
            </a:r>
            <a:r>
              <a:rPr lang="en-NZ" dirty="0">
                <a:solidFill>
                  <a:srgbClr val="002060"/>
                </a:solidFill>
              </a:rPr>
              <a:t>ift/improve the quality of community engagement by public service agencies for significant community engagement initiatives </a:t>
            </a:r>
            <a:r>
              <a:rPr lang="en-NZ" sz="1800" dirty="0">
                <a:solidFill>
                  <a:srgbClr val="FF0000"/>
                </a:solidFill>
                <a:effectLst/>
                <a:latin typeface="Calibri" panose="020F0502020204030204" pitchFamily="34" charset="0"/>
                <a:ea typeface="Times New Roman" panose="02020603050405020304" pitchFamily="18" charset="0"/>
              </a:rPr>
              <a:t>through the adoption of a common ‘tool’.</a:t>
            </a:r>
            <a:r>
              <a:rPr lang="en-NZ" sz="1800" dirty="0">
                <a:effectLst/>
                <a:latin typeface="Calibri" panose="020F0502020204030204" pitchFamily="34" charset="0"/>
                <a:ea typeface="Times New Roman" panose="02020603050405020304" pitchFamily="18" charset="0"/>
              </a:rPr>
              <a:t> </a:t>
            </a:r>
            <a:endParaRPr lang="en-NZ" sz="1800" dirty="0">
              <a:effectLst/>
              <a:latin typeface="Calibri" panose="020F0502020204030204" pitchFamily="34" charset="0"/>
              <a:ea typeface="Calibri" panose="020F0502020204030204" pitchFamily="34" charset="0"/>
            </a:endParaRPr>
          </a:p>
          <a:p>
            <a:pPr algn="l" rtl="0" fontAlgn="base"/>
            <a:r>
              <a:rPr lang="en-US" dirty="0">
                <a:solidFill>
                  <a:srgbClr val="002060"/>
                </a:solidFill>
              </a:rPr>
              <a:t>This will be achieved by:</a:t>
            </a:r>
          </a:p>
          <a:p>
            <a:pPr marL="342900" lvl="0" indent="-342900">
              <a:buFont typeface="Symbol" panose="05050102010706020507" pitchFamily="18" charset="2"/>
              <a:buChar char=""/>
            </a:pPr>
            <a:r>
              <a:rPr lang="en-NZ" dirty="0">
                <a:solidFill>
                  <a:srgbClr val="002060"/>
                </a:solidFill>
              </a:rPr>
              <a:t>The Public Service Commissioner issuing a model standard promoting the use of a common engagement tool for significant community engagement initiatives </a:t>
            </a:r>
            <a:r>
              <a:rPr lang="en-NZ" i="1" dirty="0">
                <a:solidFill>
                  <a:srgbClr val="002060"/>
                </a:solidFill>
              </a:rPr>
              <a:t>(consistency in approach and practice)</a:t>
            </a:r>
          </a:p>
          <a:p>
            <a:pPr marL="342900" lvl="0" indent="-342900">
              <a:buFont typeface="Symbol" panose="05050102010706020507" pitchFamily="18" charset="2"/>
              <a:buChar char=""/>
            </a:pPr>
            <a:r>
              <a:rPr lang="en-NZ" dirty="0">
                <a:solidFill>
                  <a:srgbClr val="002060"/>
                </a:solidFill>
              </a:rPr>
              <a:t>Reporting requirements within the model standard on engagement practice </a:t>
            </a:r>
            <a:r>
              <a:rPr lang="en-NZ" i="1" dirty="0">
                <a:solidFill>
                  <a:srgbClr val="002060"/>
                </a:solidFill>
              </a:rPr>
              <a:t>(this will be built in over time, a continuous improvement approach).</a:t>
            </a:r>
          </a:p>
          <a:p>
            <a:pPr marL="342900" lvl="0" indent="-342900">
              <a:buFont typeface="Symbol" panose="05050102010706020507" pitchFamily="18" charset="2"/>
              <a:buChar char=""/>
            </a:pPr>
            <a:r>
              <a:rPr lang="en-NZ" dirty="0">
                <a:solidFill>
                  <a:srgbClr val="002060"/>
                </a:solidFill>
              </a:rPr>
              <a:t>Leveraging the guidance created by the Policy Project (DPMC) and lessons learnt from piloting the Community Policy Engagement Tool (PCET) by agencies involved in the RCOI into the Mosque shooting in Christchurch</a:t>
            </a:r>
          </a:p>
          <a:p>
            <a:pPr marL="342900" lvl="0" indent="-342900">
              <a:buFont typeface="Symbol" panose="05050102010706020507" pitchFamily="18" charset="2"/>
              <a:buChar char=""/>
            </a:pPr>
            <a:r>
              <a:rPr lang="en-NZ" dirty="0">
                <a:solidFill>
                  <a:srgbClr val="002060"/>
                </a:solidFill>
              </a:rPr>
              <a:t>Strengthening capability across the Public Service via communities of practice and other initiatives, such as sharing good practice case studies.</a:t>
            </a:r>
            <a:endParaRPr lang="en-US" b="0" i="0" dirty="0">
              <a:solidFill>
                <a:srgbClr val="002060"/>
              </a:solidFill>
              <a:effectLst/>
              <a:latin typeface="Segoe UI" panose="020B0502040204020203" pitchFamily="34" charset="0"/>
            </a:endParaRPr>
          </a:p>
          <a:p>
            <a:endParaRPr lang="en-US" b="0" i="0" dirty="0">
              <a:solidFill>
                <a:srgbClr val="000000"/>
              </a:solidFill>
              <a:effectLst/>
              <a:latin typeface="Source Sans Pro" panose="020B0503030403020204" pitchFamily="34" charset="0"/>
            </a:endParaRPr>
          </a:p>
          <a:p>
            <a:endParaRPr lang="en-US" dirty="0">
              <a:solidFill>
                <a:srgbClr val="000000"/>
              </a:solidFill>
            </a:endParaRPr>
          </a:p>
          <a:p>
            <a:r>
              <a:rPr lang="en-NZ" b="1" dirty="0">
                <a:solidFill>
                  <a:srgbClr val="002060"/>
                </a:solidFill>
              </a:rPr>
              <a:t> </a:t>
            </a:r>
            <a:endParaRPr lang="en-NZ" dirty="0">
              <a:latin typeface="Calibri" panose="020F0502020204030204" pitchFamily="34" charset="0"/>
            </a:endParaRPr>
          </a:p>
          <a:p>
            <a:r>
              <a:rPr lang="en-NZ" dirty="0">
                <a:latin typeface="Calibri" panose="020F0502020204030204" pitchFamily="34" charset="0"/>
              </a:rPr>
              <a:t> </a:t>
            </a:r>
            <a:endParaRPr lang="en-NZ" dirty="0"/>
          </a:p>
        </p:txBody>
      </p:sp>
      <p:sp>
        <p:nvSpPr>
          <p:cNvPr id="3" name="Text Placeholder 7">
            <a:extLst>
              <a:ext uri="{FF2B5EF4-FFF2-40B4-BE49-F238E27FC236}">
                <a16:creationId xmlns:a16="http://schemas.microsoft.com/office/drawing/2014/main" id="{022853A1-7CAD-C301-42B1-A495D0712381}"/>
              </a:ext>
            </a:extLst>
          </p:cNvPr>
          <p:cNvSpPr txBox="1">
            <a:spLocks/>
          </p:cNvSpPr>
          <p:nvPr/>
        </p:nvSpPr>
        <p:spPr>
          <a:xfrm>
            <a:off x="502992" y="5357813"/>
            <a:ext cx="8900016" cy="1500187"/>
          </a:xfrm>
          <a:prstGeom prst="rect">
            <a:avLst/>
          </a:prstGeom>
        </p:spPr>
        <p:txBody>
          <a:bodyPr/>
          <a:lstStyle>
            <a:lvl1pPr marL="0" indent="0" algn="l" defTabSz="914354" rtl="0" eaLnBrk="1" latinLnBrk="0" hangingPunct="1">
              <a:lnSpc>
                <a:spcPct val="90000"/>
              </a:lnSpc>
              <a:spcBef>
                <a:spcPts val="1000"/>
              </a:spcBef>
              <a:buFont typeface="Arial" panose="020B0604020202020204" pitchFamily="34" charset="0"/>
              <a:buNone/>
              <a:defRPr sz="1800" kern="1200">
                <a:solidFill>
                  <a:schemeClr val="tx1">
                    <a:lumMod val="85000"/>
                    <a:lumOff val="15000"/>
                  </a:schemeClr>
                </a:solidFill>
                <a:latin typeface="Source Sans Pro" panose="020B0503030403020204" pitchFamily="34" charset="0"/>
                <a:ea typeface="Source Sans Pro" panose="020B0503030403020204" pitchFamily="34" charset="0"/>
                <a:cs typeface="+mn-cs"/>
              </a:defRPr>
            </a:lvl1pPr>
            <a:lvl2pPr marL="457178" indent="0" algn="l" defTabSz="914354" rtl="0" eaLnBrk="1" latinLnBrk="0" hangingPunct="1">
              <a:lnSpc>
                <a:spcPct val="90000"/>
              </a:lnSpc>
              <a:spcBef>
                <a:spcPts val="500"/>
              </a:spcBef>
              <a:buFont typeface="Arial" panose="020B0604020202020204" pitchFamily="34" charset="0"/>
              <a:buNone/>
              <a:defRPr sz="2000" kern="1200">
                <a:solidFill>
                  <a:schemeClr val="tx1">
                    <a:tint val="75000"/>
                  </a:schemeClr>
                </a:solidFill>
                <a:latin typeface="+mn-lt"/>
                <a:ea typeface="+mn-ea"/>
                <a:cs typeface="+mn-cs"/>
              </a:defRPr>
            </a:lvl2pPr>
            <a:lvl3pPr marL="914354" indent="0" algn="l" defTabSz="914354" rtl="0" eaLnBrk="1" latinLnBrk="0" hangingPunct="1">
              <a:lnSpc>
                <a:spcPct val="90000"/>
              </a:lnSpc>
              <a:spcBef>
                <a:spcPts val="500"/>
              </a:spcBef>
              <a:buFont typeface="Arial" panose="020B0604020202020204" pitchFamily="34" charset="0"/>
              <a:buNone/>
              <a:defRPr sz="1800" kern="1200">
                <a:solidFill>
                  <a:schemeClr val="tx1">
                    <a:tint val="75000"/>
                  </a:schemeClr>
                </a:solidFill>
                <a:latin typeface="+mn-lt"/>
                <a:ea typeface="+mn-ea"/>
                <a:cs typeface="+mn-cs"/>
              </a:defRPr>
            </a:lvl3pPr>
            <a:lvl4pPr marL="1371532"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4pPr>
            <a:lvl5pPr marL="1828709"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5pPr>
            <a:lvl6pPr marL="2285886"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6pPr>
            <a:lvl7pPr marL="2743062"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7pPr>
            <a:lvl8pPr marL="3200240"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8pPr>
            <a:lvl9pPr marL="3657418"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9pPr>
          </a:lstStyle>
          <a:p>
            <a:endParaRPr lang="en-NZ" dirty="0"/>
          </a:p>
        </p:txBody>
      </p:sp>
    </p:spTree>
    <p:extLst>
      <p:ext uri="{BB962C8B-B14F-4D97-AF65-F5344CB8AC3E}">
        <p14:creationId xmlns:p14="http://schemas.microsoft.com/office/powerpoint/2010/main" val="1363515640"/>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E0C21132-7A8E-42D6-BA34-13C37CF4A341}"/>
              </a:ext>
            </a:extLst>
          </p:cNvPr>
          <p:cNvSpPr>
            <a:spLocks noGrp="1"/>
          </p:cNvSpPr>
          <p:nvPr>
            <p:ph type="title"/>
          </p:nvPr>
        </p:nvSpPr>
        <p:spPr>
          <a:xfrm>
            <a:off x="554702" y="195183"/>
            <a:ext cx="8543925" cy="558799"/>
          </a:xfrm>
        </p:spPr>
        <p:txBody>
          <a:bodyPr/>
          <a:lstStyle/>
          <a:p>
            <a:r>
              <a:rPr lang="en-NZ" sz="3000" b="1" dirty="0">
                <a:solidFill>
                  <a:srgbClr val="002060"/>
                </a:solidFill>
                <a:effectLst>
                  <a:outerShdw blurRad="38100" dist="38100" dir="2700000" algn="tl">
                    <a:srgbClr val="000000">
                      <a:alpha val="43137"/>
                    </a:srgbClr>
                  </a:outerShdw>
                </a:effectLst>
              </a:rPr>
              <a:t>Commitment 1</a:t>
            </a:r>
          </a:p>
        </p:txBody>
      </p:sp>
      <p:sp>
        <p:nvSpPr>
          <p:cNvPr id="8" name="Text Placeholder 7">
            <a:extLst>
              <a:ext uri="{FF2B5EF4-FFF2-40B4-BE49-F238E27FC236}">
                <a16:creationId xmlns:a16="http://schemas.microsoft.com/office/drawing/2014/main" id="{4E9BF041-9975-4F0C-9051-DB9ADECC009E}"/>
              </a:ext>
            </a:extLst>
          </p:cNvPr>
          <p:cNvSpPr>
            <a:spLocks noGrp="1"/>
          </p:cNvSpPr>
          <p:nvPr>
            <p:ph type="body" idx="1"/>
          </p:nvPr>
        </p:nvSpPr>
        <p:spPr>
          <a:xfrm>
            <a:off x="554702" y="607803"/>
            <a:ext cx="8900016" cy="2487982"/>
          </a:xfrm>
        </p:spPr>
        <p:txBody>
          <a:bodyPr/>
          <a:lstStyle/>
          <a:p>
            <a:r>
              <a:rPr lang="en-NZ" b="1" dirty="0">
                <a:solidFill>
                  <a:srgbClr val="002060"/>
                </a:solidFill>
              </a:rPr>
              <a:t>Progress </a:t>
            </a:r>
            <a:endParaRPr lang="en-NZ" dirty="0">
              <a:latin typeface="Calibri" panose="020F0502020204030204" pitchFamily="34" charset="0"/>
            </a:endParaRPr>
          </a:p>
          <a:p>
            <a:pPr marL="285750" indent="-285750">
              <a:buFont typeface="Arial" panose="020B0604020202020204" pitchFamily="34" charset="0"/>
              <a:buChar char="•"/>
            </a:pPr>
            <a:r>
              <a:rPr lang="en-US" b="0" i="0" dirty="0">
                <a:solidFill>
                  <a:srgbClr val="002060"/>
                </a:solidFill>
                <a:effectLst/>
                <a:latin typeface="Source Sans Pro" panose="020B0503030403020204" pitchFamily="34" charset="0"/>
              </a:rPr>
              <a:t>We have begun work on </a:t>
            </a:r>
            <a:r>
              <a:rPr lang="en-US" dirty="0">
                <a:solidFill>
                  <a:srgbClr val="002060"/>
                </a:solidFill>
              </a:rPr>
              <a:t>developing a Model Standard. </a:t>
            </a:r>
            <a:r>
              <a:rPr lang="en-NZ" dirty="0">
                <a:solidFill>
                  <a:srgbClr val="002060"/>
                </a:solidFill>
              </a:rPr>
              <a:t>The standard will refer agencies to guidance and resource material on community engagement practices to enable them to plan, deliver and evaluate community engagement</a:t>
            </a:r>
            <a:r>
              <a:rPr lang="en-NZ" sz="1800" dirty="0">
                <a:effectLst/>
                <a:latin typeface="Calibri" panose="020F0502020204030204" pitchFamily="34" charset="0"/>
                <a:ea typeface="Times New Roman" panose="02020603050405020304" pitchFamily="18" charset="0"/>
              </a:rPr>
              <a:t>.</a:t>
            </a:r>
            <a:endParaRPr lang="en-NZ" sz="1800" dirty="0">
              <a:effectLst/>
              <a:latin typeface="Calibri" panose="020F0502020204030204" pitchFamily="34" charset="0"/>
              <a:ea typeface="Calibri" panose="020F0502020204030204" pitchFamily="34" charset="0"/>
            </a:endParaRPr>
          </a:p>
          <a:p>
            <a:pPr marL="285750" lvl="0" indent="-285750">
              <a:buFont typeface="Arial" panose="020B0604020202020204" pitchFamily="34" charset="0"/>
              <a:buChar char="•"/>
            </a:pPr>
            <a:r>
              <a:rPr lang="en-NZ" dirty="0">
                <a:solidFill>
                  <a:srgbClr val="002060"/>
                </a:solidFill>
              </a:rPr>
              <a:t>Aspects of the model standard will be developed in consultation with stakeholders including agencies and CSOs. As part of this, “significant initiative” will be defined, along with reporting requirements.  </a:t>
            </a:r>
          </a:p>
          <a:p>
            <a:pPr marL="285750" lvl="0" indent="-285750">
              <a:buFont typeface="Arial" panose="020B0604020202020204" pitchFamily="34" charset="0"/>
              <a:buChar char="•"/>
            </a:pPr>
            <a:r>
              <a:rPr lang="en-NZ" dirty="0">
                <a:solidFill>
                  <a:srgbClr val="002060"/>
                </a:solidFill>
              </a:rPr>
              <a:t>We have engaged with the Ministerial Advisory Group </a:t>
            </a:r>
            <a:r>
              <a:rPr lang="en-NZ" dirty="0" err="1">
                <a:solidFill>
                  <a:srgbClr val="002060"/>
                </a:solidFill>
              </a:rPr>
              <a:t>Kāpuia</a:t>
            </a:r>
            <a:r>
              <a:rPr lang="en-NZ" dirty="0">
                <a:solidFill>
                  <a:srgbClr val="002060"/>
                </a:solidFill>
              </a:rPr>
              <a:t> on the tool and its application </a:t>
            </a:r>
          </a:p>
          <a:p>
            <a:r>
              <a:rPr lang="en-NZ" b="1" dirty="0">
                <a:solidFill>
                  <a:srgbClr val="002060"/>
                </a:solidFill>
              </a:rPr>
              <a:t>Challenges</a:t>
            </a:r>
          </a:p>
          <a:p>
            <a:pPr marL="285750" indent="-285750" algn="l" rtl="0" fontAlgn="base">
              <a:buFont typeface="Arial" panose="020B0604020202020204" pitchFamily="34" charset="0"/>
              <a:buChar char="•"/>
            </a:pPr>
            <a:r>
              <a:rPr lang="en-US" sz="1800" b="0" i="0" dirty="0">
                <a:solidFill>
                  <a:srgbClr val="002060"/>
                </a:solidFill>
                <a:effectLst/>
                <a:latin typeface="Source Sans Pro" panose="020B0503030403020204" pitchFamily="34" charset="0"/>
              </a:rPr>
              <a:t>Ensure a pragmatic approach to the standard so that it is implemented effectively by agencies and supports changes in practice over time.</a:t>
            </a:r>
            <a:endParaRPr lang="en-US" b="0" i="0" dirty="0">
              <a:solidFill>
                <a:srgbClr val="002060"/>
              </a:solidFill>
              <a:effectLst/>
              <a:latin typeface="Segoe UI" panose="020B0502040204020203" pitchFamily="34" charset="0"/>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NZ" b="1" dirty="0">
                <a:solidFill>
                  <a:srgbClr val="002060"/>
                </a:solidFill>
              </a:rPr>
              <a:t> </a:t>
            </a:r>
          </a:p>
          <a:p>
            <a:pPr marL="0" marR="0" lvl="0" indent="0" algn="l" defTabSz="914400" rtl="0" eaLnBrk="1" fontAlgn="auto" latinLnBrk="0" hangingPunct="1">
              <a:lnSpc>
                <a:spcPct val="100000"/>
              </a:lnSpc>
              <a:spcBef>
                <a:spcPts val="0"/>
              </a:spcBef>
              <a:spcAft>
                <a:spcPts val="0"/>
              </a:spcAft>
              <a:buClrTx/>
              <a:buSzTx/>
              <a:buFontTx/>
              <a:buNone/>
              <a:tabLst/>
              <a:defRPr/>
            </a:pPr>
            <a:r>
              <a:rPr lang="en-NZ" b="1" dirty="0">
                <a:solidFill>
                  <a:srgbClr val="002060"/>
                </a:solidFill>
              </a:rPr>
              <a:t>Next Steps</a:t>
            </a:r>
          </a:p>
          <a:p>
            <a:pPr marL="285750" indent="-285750" algn="l" rtl="0" fontAlgn="base">
              <a:buFont typeface="Arial" panose="020B0604020202020204" pitchFamily="34" charset="0"/>
              <a:buChar char="•"/>
            </a:pPr>
            <a:r>
              <a:rPr lang="en-US" dirty="0">
                <a:solidFill>
                  <a:srgbClr val="002060"/>
                </a:solidFill>
              </a:rPr>
              <a:t>Further work on development of the standard, including consultation on threshold for application and reporting requirements. </a:t>
            </a:r>
          </a:p>
          <a:p>
            <a:pPr marL="285750" indent="-285750">
              <a:spcAft>
                <a:spcPts val="800"/>
              </a:spcAft>
              <a:buFont typeface="Arial" panose="020B0604020202020204" pitchFamily="34" charset="0"/>
              <a:buChar char="•"/>
            </a:pPr>
            <a:r>
              <a:rPr lang="en-NZ" dirty="0">
                <a:solidFill>
                  <a:srgbClr val="002060"/>
                </a:solidFill>
              </a:rPr>
              <a:t>Consider what other work including other communities of practice are required to raise capability in engagement practice.     </a:t>
            </a:r>
            <a:endParaRPr lang="en-NZ" sz="1800" dirty="0">
              <a:effectLst/>
              <a:latin typeface="Calibri" panose="020F0502020204030204" pitchFamily="34" charset="0"/>
              <a:ea typeface="Calibri" panose="020F0502020204030204" pitchFamily="34" charset="0"/>
              <a:cs typeface="Arial" panose="020B0604020202020204" pitchFamily="34" charset="0"/>
            </a:endParaRPr>
          </a:p>
        </p:txBody>
      </p:sp>
      <p:sp>
        <p:nvSpPr>
          <p:cNvPr id="3" name="Text Placeholder 7">
            <a:extLst>
              <a:ext uri="{FF2B5EF4-FFF2-40B4-BE49-F238E27FC236}">
                <a16:creationId xmlns:a16="http://schemas.microsoft.com/office/drawing/2014/main" id="{022853A1-7CAD-C301-42B1-A495D0712381}"/>
              </a:ext>
            </a:extLst>
          </p:cNvPr>
          <p:cNvSpPr txBox="1">
            <a:spLocks/>
          </p:cNvSpPr>
          <p:nvPr/>
        </p:nvSpPr>
        <p:spPr>
          <a:xfrm>
            <a:off x="554702" y="2949605"/>
            <a:ext cx="8900016" cy="1500187"/>
          </a:xfrm>
          <a:prstGeom prst="rect">
            <a:avLst/>
          </a:prstGeom>
        </p:spPr>
        <p:txBody>
          <a:bodyPr/>
          <a:lstStyle>
            <a:lvl1pPr marL="0" indent="0" algn="l" defTabSz="914354" rtl="0" eaLnBrk="1" latinLnBrk="0" hangingPunct="1">
              <a:lnSpc>
                <a:spcPct val="90000"/>
              </a:lnSpc>
              <a:spcBef>
                <a:spcPts val="1000"/>
              </a:spcBef>
              <a:buFont typeface="Arial" panose="020B0604020202020204" pitchFamily="34" charset="0"/>
              <a:buNone/>
              <a:defRPr sz="1800" kern="1200">
                <a:solidFill>
                  <a:schemeClr val="tx1">
                    <a:lumMod val="85000"/>
                    <a:lumOff val="15000"/>
                  </a:schemeClr>
                </a:solidFill>
                <a:latin typeface="Source Sans Pro" panose="020B0503030403020204" pitchFamily="34" charset="0"/>
                <a:ea typeface="Source Sans Pro" panose="020B0503030403020204" pitchFamily="34" charset="0"/>
                <a:cs typeface="+mn-cs"/>
              </a:defRPr>
            </a:lvl1pPr>
            <a:lvl2pPr marL="457178" indent="0" algn="l" defTabSz="914354" rtl="0" eaLnBrk="1" latinLnBrk="0" hangingPunct="1">
              <a:lnSpc>
                <a:spcPct val="90000"/>
              </a:lnSpc>
              <a:spcBef>
                <a:spcPts val="500"/>
              </a:spcBef>
              <a:buFont typeface="Arial" panose="020B0604020202020204" pitchFamily="34" charset="0"/>
              <a:buNone/>
              <a:defRPr sz="2000" kern="1200">
                <a:solidFill>
                  <a:schemeClr val="tx1">
                    <a:tint val="75000"/>
                  </a:schemeClr>
                </a:solidFill>
                <a:latin typeface="+mn-lt"/>
                <a:ea typeface="+mn-ea"/>
                <a:cs typeface="+mn-cs"/>
              </a:defRPr>
            </a:lvl2pPr>
            <a:lvl3pPr marL="914354" indent="0" algn="l" defTabSz="914354" rtl="0" eaLnBrk="1" latinLnBrk="0" hangingPunct="1">
              <a:lnSpc>
                <a:spcPct val="90000"/>
              </a:lnSpc>
              <a:spcBef>
                <a:spcPts val="500"/>
              </a:spcBef>
              <a:buFont typeface="Arial" panose="020B0604020202020204" pitchFamily="34" charset="0"/>
              <a:buNone/>
              <a:defRPr sz="1800" kern="1200">
                <a:solidFill>
                  <a:schemeClr val="tx1">
                    <a:tint val="75000"/>
                  </a:schemeClr>
                </a:solidFill>
                <a:latin typeface="+mn-lt"/>
                <a:ea typeface="+mn-ea"/>
                <a:cs typeface="+mn-cs"/>
              </a:defRPr>
            </a:lvl3pPr>
            <a:lvl4pPr marL="1371532"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4pPr>
            <a:lvl5pPr marL="1828709"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5pPr>
            <a:lvl6pPr marL="2285886"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6pPr>
            <a:lvl7pPr marL="2743062"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7pPr>
            <a:lvl8pPr marL="3200240"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8pPr>
            <a:lvl9pPr marL="3657418"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9pPr>
          </a:lstStyle>
          <a:p>
            <a:endParaRPr lang="en-NZ" dirty="0"/>
          </a:p>
        </p:txBody>
      </p:sp>
    </p:spTree>
    <p:extLst>
      <p:ext uri="{BB962C8B-B14F-4D97-AF65-F5344CB8AC3E}">
        <p14:creationId xmlns:p14="http://schemas.microsoft.com/office/powerpoint/2010/main" val="1038321516"/>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E0C21132-7A8E-42D6-BA34-13C37CF4A341}"/>
              </a:ext>
            </a:extLst>
          </p:cNvPr>
          <p:cNvSpPr>
            <a:spLocks noGrp="1"/>
          </p:cNvSpPr>
          <p:nvPr>
            <p:ph type="title"/>
          </p:nvPr>
        </p:nvSpPr>
        <p:spPr>
          <a:xfrm>
            <a:off x="554702" y="195183"/>
            <a:ext cx="8543925" cy="558799"/>
          </a:xfrm>
        </p:spPr>
        <p:txBody>
          <a:bodyPr/>
          <a:lstStyle/>
          <a:p>
            <a:r>
              <a:rPr lang="en-NZ" sz="3000" b="1" dirty="0">
                <a:solidFill>
                  <a:srgbClr val="002060"/>
                </a:solidFill>
                <a:effectLst>
                  <a:outerShdw blurRad="38100" dist="38100" dir="2700000" algn="tl">
                    <a:srgbClr val="000000">
                      <a:alpha val="43137"/>
                    </a:srgbClr>
                  </a:outerShdw>
                </a:effectLst>
              </a:rPr>
              <a:t>Commitment 1 Question Time</a:t>
            </a:r>
          </a:p>
        </p:txBody>
      </p:sp>
      <p:sp>
        <p:nvSpPr>
          <p:cNvPr id="8" name="Text Placeholder 7">
            <a:extLst>
              <a:ext uri="{FF2B5EF4-FFF2-40B4-BE49-F238E27FC236}">
                <a16:creationId xmlns:a16="http://schemas.microsoft.com/office/drawing/2014/main" id="{4E9BF041-9975-4F0C-9051-DB9ADECC009E}"/>
              </a:ext>
            </a:extLst>
          </p:cNvPr>
          <p:cNvSpPr>
            <a:spLocks noGrp="1"/>
          </p:cNvSpPr>
          <p:nvPr>
            <p:ph type="body" idx="1"/>
          </p:nvPr>
        </p:nvSpPr>
        <p:spPr>
          <a:xfrm>
            <a:off x="554702" y="1533686"/>
            <a:ext cx="8900016" cy="4113352"/>
          </a:xfrm>
        </p:spPr>
        <p:txBody>
          <a:bodyPr/>
          <a:lstStyle/>
          <a:p>
            <a:pPr algn="ctr"/>
            <a:r>
              <a:rPr lang="en-NZ" dirty="0">
                <a:latin typeface="Calibri" panose="020F0502020204030204" pitchFamily="34" charset="0"/>
              </a:rPr>
              <a:t> </a:t>
            </a:r>
            <a:endParaRPr lang="en-NZ" dirty="0"/>
          </a:p>
        </p:txBody>
      </p:sp>
      <p:pic>
        <p:nvPicPr>
          <p:cNvPr id="3" name="Graphic 2" descr="Question Mark with solid fill">
            <a:extLst>
              <a:ext uri="{FF2B5EF4-FFF2-40B4-BE49-F238E27FC236}">
                <a16:creationId xmlns:a16="http://schemas.microsoft.com/office/drawing/2014/main" id="{D4A66418-38AC-8886-D02D-3AD53823B559}"/>
              </a:ext>
            </a:extLst>
          </p:cNvPr>
          <p:cNvPicPr>
            <a:picLocks noChangeAspect="1"/>
          </p:cNvPicPr>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2625815" y="1124465"/>
            <a:ext cx="4417541" cy="4324865"/>
          </a:xfrm>
          <a:prstGeom prst="rect">
            <a:avLst/>
          </a:prstGeom>
        </p:spPr>
      </p:pic>
    </p:spTree>
    <p:extLst>
      <p:ext uri="{BB962C8B-B14F-4D97-AF65-F5344CB8AC3E}">
        <p14:creationId xmlns:p14="http://schemas.microsoft.com/office/powerpoint/2010/main" val="3080178991"/>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04CA8F3-1E97-AB18-8C3D-4F4AE7D0C230}"/>
              </a:ext>
            </a:extLst>
          </p:cNvPr>
          <p:cNvSpPr>
            <a:spLocks noGrp="1"/>
          </p:cNvSpPr>
          <p:nvPr>
            <p:ph type="title"/>
          </p:nvPr>
        </p:nvSpPr>
        <p:spPr>
          <a:xfrm>
            <a:off x="1282535" y="632799"/>
            <a:ext cx="7368949" cy="799794"/>
          </a:xfrm>
        </p:spPr>
        <p:txBody>
          <a:bodyPr/>
          <a:lstStyle/>
          <a:p>
            <a:r>
              <a:rPr lang="en-NZ" dirty="0"/>
              <a:t>2.25-2.35pm: Commitment Two</a:t>
            </a:r>
          </a:p>
        </p:txBody>
      </p:sp>
      <p:sp>
        <p:nvSpPr>
          <p:cNvPr id="3" name="Text Placeholder 2">
            <a:extLst>
              <a:ext uri="{FF2B5EF4-FFF2-40B4-BE49-F238E27FC236}">
                <a16:creationId xmlns:a16="http://schemas.microsoft.com/office/drawing/2014/main" id="{5E157A84-3763-B079-0279-3CECDF6363AC}"/>
              </a:ext>
            </a:extLst>
          </p:cNvPr>
          <p:cNvSpPr>
            <a:spLocks noGrp="1"/>
          </p:cNvSpPr>
          <p:nvPr>
            <p:ph type="body" idx="1"/>
          </p:nvPr>
        </p:nvSpPr>
        <p:spPr>
          <a:xfrm>
            <a:off x="1448459" y="2025403"/>
            <a:ext cx="7009081" cy="1103086"/>
          </a:xfrm>
        </p:spPr>
        <p:txBody>
          <a:bodyPr/>
          <a:lstStyle/>
          <a:p>
            <a:r>
              <a:rPr lang="en-NZ" sz="2800" dirty="0"/>
              <a:t>Presenter: Cathy Adank, Senior Advisor, Te Kawa </a:t>
            </a:r>
            <a:r>
              <a:rPr lang="en-NZ" sz="2800" dirty="0" err="1"/>
              <a:t>Maataho</a:t>
            </a:r>
            <a:r>
              <a:rPr lang="en-NZ" sz="2800" dirty="0"/>
              <a:t> </a:t>
            </a:r>
          </a:p>
        </p:txBody>
      </p:sp>
    </p:spTree>
    <p:extLst>
      <p:ext uri="{BB962C8B-B14F-4D97-AF65-F5344CB8AC3E}">
        <p14:creationId xmlns:p14="http://schemas.microsoft.com/office/powerpoint/2010/main" val="640173741"/>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E0C21132-7A8E-42D6-BA34-13C37CF4A341}"/>
              </a:ext>
            </a:extLst>
          </p:cNvPr>
          <p:cNvSpPr>
            <a:spLocks noGrp="1"/>
          </p:cNvSpPr>
          <p:nvPr>
            <p:ph type="title"/>
          </p:nvPr>
        </p:nvSpPr>
        <p:spPr>
          <a:xfrm>
            <a:off x="680469" y="579760"/>
            <a:ext cx="8543925" cy="558799"/>
          </a:xfrm>
        </p:spPr>
        <p:txBody>
          <a:bodyPr/>
          <a:lstStyle/>
          <a:p>
            <a:r>
              <a:rPr lang="en-NZ" sz="3000" b="1">
                <a:solidFill>
                  <a:srgbClr val="002060"/>
                </a:solidFill>
                <a:effectLst>
                  <a:outerShdw blurRad="38100" dist="38100" dir="2700000" algn="tl">
                    <a:srgbClr val="000000">
                      <a:alpha val="43137"/>
                    </a:srgbClr>
                  </a:outerShdw>
                </a:effectLst>
              </a:rPr>
              <a:t>Commitment 2 – Research deliberative processes for community engagement </a:t>
            </a:r>
          </a:p>
        </p:txBody>
      </p:sp>
      <p:sp>
        <p:nvSpPr>
          <p:cNvPr id="8" name="Text Placeholder 7">
            <a:extLst>
              <a:ext uri="{FF2B5EF4-FFF2-40B4-BE49-F238E27FC236}">
                <a16:creationId xmlns:a16="http://schemas.microsoft.com/office/drawing/2014/main" id="{4E9BF041-9975-4F0C-9051-DB9ADECC009E}"/>
              </a:ext>
            </a:extLst>
          </p:cNvPr>
          <p:cNvSpPr>
            <a:spLocks noGrp="1"/>
          </p:cNvSpPr>
          <p:nvPr>
            <p:ph type="body" idx="1"/>
          </p:nvPr>
        </p:nvSpPr>
        <p:spPr>
          <a:xfrm>
            <a:off x="554702" y="1533686"/>
            <a:ext cx="8900016" cy="2468298"/>
          </a:xfrm>
        </p:spPr>
        <p:txBody>
          <a:bodyPr/>
          <a:lstStyle/>
          <a:p>
            <a:r>
              <a:rPr lang="en-NZ" b="1" dirty="0">
                <a:solidFill>
                  <a:srgbClr val="002060"/>
                </a:solidFill>
              </a:rPr>
              <a:t>Lead Agency </a:t>
            </a:r>
            <a:r>
              <a:rPr lang="en-NZ" dirty="0">
                <a:solidFill>
                  <a:srgbClr val="002060"/>
                </a:solidFill>
              </a:rPr>
              <a:t>– Te Kawa Mataaho </a:t>
            </a:r>
          </a:p>
          <a:p>
            <a:r>
              <a:rPr lang="en-NZ" b="1" dirty="0">
                <a:solidFill>
                  <a:srgbClr val="002060"/>
                </a:solidFill>
              </a:rPr>
              <a:t>Commitment Description </a:t>
            </a:r>
          </a:p>
          <a:p>
            <a:r>
              <a:rPr lang="en-NZ" dirty="0">
                <a:solidFill>
                  <a:srgbClr val="002060"/>
                </a:solidFill>
              </a:rPr>
              <a:t>Research how deliberative processes can be adapted to work well in a New Zealand content by identifying two examples and capturing lessons learned via case studies. </a:t>
            </a:r>
          </a:p>
          <a:p>
            <a:r>
              <a:rPr lang="en-NZ" dirty="0">
                <a:solidFill>
                  <a:srgbClr val="002060"/>
                </a:solidFill>
              </a:rPr>
              <a:t>This will be done by: </a:t>
            </a:r>
          </a:p>
          <a:p>
            <a:pPr marL="285750" indent="-285750">
              <a:buFont typeface="Arial" panose="020B0604020202020204" pitchFamily="34" charset="0"/>
              <a:buChar char="•"/>
            </a:pPr>
            <a:r>
              <a:rPr lang="en-NZ" dirty="0">
                <a:solidFill>
                  <a:srgbClr val="002060"/>
                </a:solidFill>
              </a:rPr>
              <a:t>Identifying at least two examples of deliberative processes.</a:t>
            </a:r>
          </a:p>
          <a:p>
            <a:pPr marL="285750" indent="-285750">
              <a:buFont typeface="Arial" panose="020B0604020202020204" pitchFamily="34" charset="0"/>
              <a:buChar char="•"/>
            </a:pPr>
            <a:r>
              <a:rPr lang="en-NZ" dirty="0">
                <a:solidFill>
                  <a:srgbClr val="002060"/>
                </a:solidFill>
              </a:rPr>
              <a:t>Establishing a joint civil society/agency steering group to implement the commitment. </a:t>
            </a:r>
          </a:p>
          <a:p>
            <a:pPr marL="285750" indent="-285750">
              <a:buFont typeface="Arial" panose="020B0604020202020204" pitchFamily="34" charset="0"/>
              <a:buChar char="•"/>
            </a:pPr>
            <a:r>
              <a:rPr lang="en-NZ" dirty="0">
                <a:solidFill>
                  <a:srgbClr val="002060"/>
                </a:solidFill>
              </a:rPr>
              <a:t>Evaluate lessons learned and publish results. </a:t>
            </a:r>
          </a:p>
          <a:p>
            <a:pPr marL="285750" indent="-285750">
              <a:buFont typeface="Arial" panose="020B0604020202020204" pitchFamily="34" charset="0"/>
              <a:buChar char="•"/>
            </a:pPr>
            <a:r>
              <a:rPr lang="en-NZ" dirty="0">
                <a:solidFill>
                  <a:srgbClr val="002060"/>
                </a:solidFill>
              </a:rPr>
              <a:t>Identify future projects to use deliberative processes. </a:t>
            </a:r>
          </a:p>
          <a:p>
            <a:r>
              <a:rPr lang="en-NZ" dirty="0">
                <a:solidFill>
                  <a:srgbClr val="002060"/>
                </a:solidFill>
              </a:rPr>
              <a:t>Goal – raise awareness of these processes, create tools and capability across government. </a:t>
            </a:r>
          </a:p>
          <a:p>
            <a:endParaRPr lang="en-NZ" dirty="0">
              <a:latin typeface="Calibri" panose="020F0502020204030204" pitchFamily="34" charset="0"/>
            </a:endParaRPr>
          </a:p>
          <a:p>
            <a:pPr marL="285750" indent="-285750">
              <a:buFont typeface="Arial" panose="020B0604020202020204" pitchFamily="34" charset="0"/>
              <a:buChar char="•"/>
            </a:pPr>
            <a:r>
              <a:rPr lang="en-NZ" dirty="0">
                <a:solidFill>
                  <a:srgbClr val="002060"/>
                </a:solidFill>
              </a:rPr>
              <a:t>Research  - how to these run overseas? </a:t>
            </a:r>
          </a:p>
          <a:p>
            <a:pPr marL="285750" indent="-285750">
              <a:buFont typeface="Arial" panose="020B0604020202020204" pitchFamily="34" charset="0"/>
              <a:buChar char="•"/>
            </a:pPr>
            <a:r>
              <a:rPr lang="en-NZ" dirty="0">
                <a:solidFill>
                  <a:srgbClr val="002060"/>
                </a:solidFill>
              </a:rPr>
              <a:t>Created joint working group. </a:t>
            </a:r>
          </a:p>
          <a:p>
            <a:pPr marL="285750" indent="-285750">
              <a:buFont typeface="Arial" panose="020B0604020202020204" pitchFamily="34" charset="0"/>
              <a:buChar char="•"/>
            </a:pPr>
            <a:r>
              <a:rPr lang="en-NZ" dirty="0">
                <a:solidFill>
                  <a:srgbClr val="002060"/>
                </a:solidFill>
              </a:rPr>
              <a:t>Looking at NZ examples – Watercare, </a:t>
            </a:r>
            <a:r>
              <a:rPr lang="en-NZ" dirty="0" err="1">
                <a:solidFill>
                  <a:srgbClr val="002060"/>
                </a:solidFill>
              </a:rPr>
              <a:t>MoT</a:t>
            </a:r>
            <a:r>
              <a:rPr lang="en-NZ" dirty="0">
                <a:solidFill>
                  <a:srgbClr val="002060"/>
                </a:solidFill>
              </a:rPr>
              <a:t> and Talanoa/Wānanga led by Ngāti Toa at Porirua. </a:t>
            </a:r>
          </a:p>
          <a:p>
            <a:pPr marL="285750" indent="-285750">
              <a:buFont typeface="Arial" panose="020B0604020202020204" pitchFamily="34" charset="0"/>
              <a:buChar char="•"/>
            </a:pPr>
            <a:endParaRPr lang="en-NZ" dirty="0">
              <a:latin typeface="Calibri" panose="020F0502020204030204" pitchFamily="34" charset="0"/>
            </a:endParaRPr>
          </a:p>
          <a:p>
            <a:pPr marL="285750" indent="-285750">
              <a:buFont typeface="Arial" panose="020B0604020202020204" pitchFamily="34" charset="0"/>
              <a:buChar char="•"/>
            </a:pPr>
            <a:endParaRPr lang="en-NZ" dirty="0">
              <a:latin typeface="Calibri" panose="020F0502020204030204" pitchFamily="34" charset="0"/>
            </a:endParaRPr>
          </a:p>
          <a:p>
            <a:r>
              <a:rPr lang="en-NZ" dirty="0">
                <a:latin typeface="Calibri" panose="020F0502020204030204" pitchFamily="34" charset="0"/>
              </a:rPr>
              <a:t> </a:t>
            </a:r>
            <a:endParaRPr lang="en-NZ" dirty="0"/>
          </a:p>
        </p:txBody>
      </p:sp>
      <p:sp>
        <p:nvSpPr>
          <p:cNvPr id="3" name="Text Placeholder 7">
            <a:extLst>
              <a:ext uri="{FF2B5EF4-FFF2-40B4-BE49-F238E27FC236}">
                <a16:creationId xmlns:a16="http://schemas.microsoft.com/office/drawing/2014/main" id="{022853A1-7CAD-C301-42B1-A495D0712381}"/>
              </a:ext>
            </a:extLst>
          </p:cNvPr>
          <p:cNvSpPr txBox="1">
            <a:spLocks/>
          </p:cNvSpPr>
          <p:nvPr/>
        </p:nvSpPr>
        <p:spPr>
          <a:xfrm>
            <a:off x="528886" y="5237820"/>
            <a:ext cx="8900016" cy="1500187"/>
          </a:xfrm>
          <a:prstGeom prst="rect">
            <a:avLst/>
          </a:prstGeom>
        </p:spPr>
        <p:txBody>
          <a:bodyPr/>
          <a:lstStyle>
            <a:lvl1pPr marL="0" indent="0" algn="l" defTabSz="914354" rtl="0" eaLnBrk="1" latinLnBrk="0" hangingPunct="1">
              <a:lnSpc>
                <a:spcPct val="90000"/>
              </a:lnSpc>
              <a:spcBef>
                <a:spcPts val="1000"/>
              </a:spcBef>
              <a:buFont typeface="Arial" panose="020B0604020202020204" pitchFamily="34" charset="0"/>
              <a:buNone/>
              <a:defRPr sz="1800" kern="1200">
                <a:solidFill>
                  <a:schemeClr val="tx1">
                    <a:lumMod val="85000"/>
                    <a:lumOff val="15000"/>
                  </a:schemeClr>
                </a:solidFill>
                <a:latin typeface="Source Sans Pro" panose="020B0503030403020204" pitchFamily="34" charset="0"/>
                <a:ea typeface="Source Sans Pro" panose="020B0503030403020204" pitchFamily="34" charset="0"/>
                <a:cs typeface="+mn-cs"/>
              </a:defRPr>
            </a:lvl1pPr>
            <a:lvl2pPr marL="457178" indent="0" algn="l" defTabSz="914354" rtl="0" eaLnBrk="1" latinLnBrk="0" hangingPunct="1">
              <a:lnSpc>
                <a:spcPct val="90000"/>
              </a:lnSpc>
              <a:spcBef>
                <a:spcPts val="500"/>
              </a:spcBef>
              <a:buFont typeface="Arial" panose="020B0604020202020204" pitchFamily="34" charset="0"/>
              <a:buNone/>
              <a:defRPr sz="2000" kern="1200">
                <a:solidFill>
                  <a:schemeClr val="tx1">
                    <a:tint val="75000"/>
                  </a:schemeClr>
                </a:solidFill>
                <a:latin typeface="+mn-lt"/>
                <a:ea typeface="+mn-ea"/>
                <a:cs typeface="+mn-cs"/>
              </a:defRPr>
            </a:lvl2pPr>
            <a:lvl3pPr marL="914354" indent="0" algn="l" defTabSz="914354" rtl="0" eaLnBrk="1" latinLnBrk="0" hangingPunct="1">
              <a:lnSpc>
                <a:spcPct val="90000"/>
              </a:lnSpc>
              <a:spcBef>
                <a:spcPts val="500"/>
              </a:spcBef>
              <a:buFont typeface="Arial" panose="020B0604020202020204" pitchFamily="34" charset="0"/>
              <a:buNone/>
              <a:defRPr sz="1800" kern="1200">
                <a:solidFill>
                  <a:schemeClr val="tx1">
                    <a:tint val="75000"/>
                  </a:schemeClr>
                </a:solidFill>
                <a:latin typeface="+mn-lt"/>
                <a:ea typeface="+mn-ea"/>
                <a:cs typeface="+mn-cs"/>
              </a:defRPr>
            </a:lvl3pPr>
            <a:lvl4pPr marL="1371532"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4pPr>
            <a:lvl5pPr marL="1828709"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5pPr>
            <a:lvl6pPr marL="2285886"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6pPr>
            <a:lvl7pPr marL="2743062"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7pPr>
            <a:lvl8pPr marL="3200240"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8pPr>
            <a:lvl9pPr marL="3657418"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9pPr>
          </a:lstStyle>
          <a:p>
            <a:r>
              <a:rPr lang="en-NZ" b="1" dirty="0">
                <a:solidFill>
                  <a:srgbClr val="002060"/>
                </a:solidFill>
              </a:rPr>
              <a:t>Progress </a:t>
            </a:r>
            <a:endParaRPr lang="en-NZ" dirty="0">
              <a:latin typeface="Calibri" panose="020F0502020204030204" pitchFamily="34" charset="0"/>
            </a:endParaRPr>
          </a:p>
          <a:p>
            <a:r>
              <a:rPr lang="en-NZ" dirty="0">
                <a:latin typeface="Calibri" panose="020F0502020204030204" pitchFamily="34" charset="0"/>
              </a:rPr>
              <a:t> </a:t>
            </a:r>
            <a:endParaRPr lang="en-NZ" dirty="0"/>
          </a:p>
        </p:txBody>
      </p:sp>
    </p:spTree>
    <p:extLst>
      <p:ext uri="{BB962C8B-B14F-4D97-AF65-F5344CB8AC3E}">
        <p14:creationId xmlns:p14="http://schemas.microsoft.com/office/powerpoint/2010/main" val="1232574466"/>
      </p:ext>
    </p:extLst>
  </p:cSld>
  <p:clrMapOvr>
    <a:overrideClrMapping bg1="lt1" tx1="dk1" bg2="lt2" tx2="dk2" accent1="accent1" accent2="accent2" accent3="accent3" accent4="accent4" accent5="accent5" accent6="accent6" hlink="hlink" folHlink="folHlink"/>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E0C21132-7A8E-42D6-BA34-13C37CF4A341}"/>
              </a:ext>
            </a:extLst>
          </p:cNvPr>
          <p:cNvSpPr>
            <a:spLocks noGrp="1"/>
          </p:cNvSpPr>
          <p:nvPr>
            <p:ph type="title"/>
          </p:nvPr>
        </p:nvSpPr>
        <p:spPr>
          <a:xfrm>
            <a:off x="554702" y="195183"/>
            <a:ext cx="8543925" cy="558799"/>
          </a:xfrm>
        </p:spPr>
        <p:txBody>
          <a:bodyPr/>
          <a:lstStyle/>
          <a:p>
            <a:r>
              <a:rPr lang="en-NZ" sz="3000" b="1">
                <a:solidFill>
                  <a:srgbClr val="002060"/>
                </a:solidFill>
                <a:effectLst>
                  <a:outerShdw blurRad="38100" dist="38100" dir="2700000" algn="tl">
                    <a:srgbClr val="000000">
                      <a:alpha val="43137"/>
                    </a:srgbClr>
                  </a:outerShdw>
                </a:effectLst>
              </a:rPr>
              <a:t>Commitment 2</a:t>
            </a:r>
          </a:p>
        </p:txBody>
      </p:sp>
      <p:sp>
        <p:nvSpPr>
          <p:cNvPr id="8" name="Text Placeholder 7">
            <a:extLst>
              <a:ext uri="{FF2B5EF4-FFF2-40B4-BE49-F238E27FC236}">
                <a16:creationId xmlns:a16="http://schemas.microsoft.com/office/drawing/2014/main" id="{4E9BF041-9975-4F0C-9051-DB9ADECC009E}"/>
              </a:ext>
            </a:extLst>
          </p:cNvPr>
          <p:cNvSpPr>
            <a:spLocks noGrp="1"/>
          </p:cNvSpPr>
          <p:nvPr>
            <p:ph type="body" idx="1"/>
          </p:nvPr>
        </p:nvSpPr>
        <p:spPr>
          <a:xfrm>
            <a:off x="554702" y="1533686"/>
            <a:ext cx="8900016" cy="1648901"/>
          </a:xfrm>
        </p:spPr>
        <p:txBody>
          <a:bodyPr/>
          <a:lstStyle/>
          <a:p>
            <a:r>
              <a:rPr lang="en-NZ" b="1" dirty="0">
                <a:solidFill>
                  <a:srgbClr val="002060"/>
                </a:solidFill>
              </a:rPr>
              <a:t>Challenges</a:t>
            </a:r>
            <a:endParaRPr lang="en-NZ" dirty="0">
              <a:latin typeface="Calibri" panose="020F0502020204030204" pitchFamily="34" charset="0"/>
            </a:endParaRPr>
          </a:p>
          <a:p>
            <a:pPr marL="285750" indent="-285750">
              <a:buFont typeface="Arial" panose="020B0604020202020204" pitchFamily="34" charset="0"/>
              <a:buChar char="•"/>
            </a:pPr>
            <a:r>
              <a:rPr lang="en-NZ" dirty="0">
                <a:latin typeface="Calibri" panose="020F0502020204030204" pitchFamily="34" charset="0"/>
              </a:rPr>
              <a:t>Case studies are good tools but they don’t create change by themselves. What else can we do to get agencies to try these types of processes? What are some “stretch” </a:t>
            </a:r>
            <a:r>
              <a:rPr lang="en-NZ">
                <a:latin typeface="Calibri" panose="020F0502020204030204" pitchFamily="34" charset="0"/>
              </a:rPr>
              <a:t>goals.</a:t>
            </a:r>
            <a:endParaRPr lang="en-NZ" dirty="0">
              <a:latin typeface="Calibri" panose="020F0502020204030204" pitchFamily="34" charset="0"/>
            </a:endParaRPr>
          </a:p>
          <a:p>
            <a:pPr marL="285750" indent="-285750">
              <a:buFont typeface="Arial" panose="020B0604020202020204" pitchFamily="34" charset="0"/>
              <a:buChar char="•"/>
            </a:pPr>
            <a:r>
              <a:rPr lang="en-NZ" dirty="0">
                <a:latin typeface="Calibri" panose="020F0502020204030204" pitchFamily="34" charset="0"/>
              </a:rPr>
              <a:t>No funding – so we can’t run a deliberative process ourselves.</a:t>
            </a:r>
          </a:p>
          <a:p>
            <a:pPr marL="285750" indent="-285750">
              <a:buFont typeface="Arial" panose="020B0604020202020204" pitchFamily="34" charset="0"/>
              <a:buChar char="•"/>
            </a:pPr>
            <a:r>
              <a:rPr lang="en-NZ" dirty="0">
                <a:latin typeface="Calibri" panose="020F0502020204030204" pitchFamily="34" charset="0"/>
              </a:rPr>
              <a:t>There are a lot of case studies to choose from in a NZ context. </a:t>
            </a:r>
          </a:p>
          <a:p>
            <a:pPr marL="285750" indent="-285750">
              <a:buFont typeface="Arial" panose="020B0604020202020204" pitchFamily="34" charset="0"/>
              <a:buChar char="•"/>
            </a:pPr>
            <a:endParaRPr lang="en-NZ" dirty="0">
              <a:latin typeface="Calibri" panose="020F0502020204030204" pitchFamily="34" charset="0"/>
            </a:endParaRPr>
          </a:p>
          <a:p>
            <a:pPr marL="285750" indent="-285750">
              <a:buFont typeface="Arial" panose="020B0604020202020204" pitchFamily="34" charset="0"/>
              <a:buChar char="•"/>
            </a:pPr>
            <a:endParaRPr lang="en-NZ" dirty="0"/>
          </a:p>
        </p:txBody>
      </p:sp>
      <p:sp>
        <p:nvSpPr>
          <p:cNvPr id="3" name="Text Placeholder 7">
            <a:extLst>
              <a:ext uri="{FF2B5EF4-FFF2-40B4-BE49-F238E27FC236}">
                <a16:creationId xmlns:a16="http://schemas.microsoft.com/office/drawing/2014/main" id="{022853A1-7CAD-C301-42B1-A495D0712381}"/>
              </a:ext>
            </a:extLst>
          </p:cNvPr>
          <p:cNvSpPr txBox="1">
            <a:spLocks/>
          </p:cNvSpPr>
          <p:nvPr/>
        </p:nvSpPr>
        <p:spPr>
          <a:xfrm>
            <a:off x="502992" y="3429000"/>
            <a:ext cx="8900016" cy="1500187"/>
          </a:xfrm>
          <a:prstGeom prst="rect">
            <a:avLst/>
          </a:prstGeom>
        </p:spPr>
        <p:txBody>
          <a:bodyPr/>
          <a:lstStyle>
            <a:lvl1pPr marL="0" indent="0" algn="l" defTabSz="914354" rtl="0" eaLnBrk="1" latinLnBrk="0" hangingPunct="1">
              <a:lnSpc>
                <a:spcPct val="90000"/>
              </a:lnSpc>
              <a:spcBef>
                <a:spcPts val="1000"/>
              </a:spcBef>
              <a:buFont typeface="Arial" panose="020B0604020202020204" pitchFamily="34" charset="0"/>
              <a:buNone/>
              <a:defRPr sz="1800" kern="1200">
                <a:solidFill>
                  <a:schemeClr val="tx1">
                    <a:lumMod val="85000"/>
                    <a:lumOff val="15000"/>
                  </a:schemeClr>
                </a:solidFill>
                <a:latin typeface="Source Sans Pro" panose="020B0503030403020204" pitchFamily="34" charset="0"/>
                <a:ea typeface="Source Sans Pro" panose="020B0503030403020204" pitchFamily="34" charset="0"/>
                <a:cs typeface="+mn-cs"/>
              </a:defRPr>
            </a:lvl1pPr>
            <a:lvl2pPr marL="457178" indent="0" algn="l" defTabSz="914354" rtl="0" eaLnBrk="1" latinLnBrk="0" hangingPunct="1">
              <a:lnSpc>
                <a:spcPct val="90000"/>
              </a:lnSpc>
              <a:spcBef>
                <a:spcPts val="500"/>
              </a:spcBef>
              <a:buFont typeface="Arial" panose="020B0604020202020204" pitchFamily="34" charset="0"/>
              <a:buNone/>
              <a:defRPr sz="2000" kern="1200">
                <a:solidFill>
                  <a:schemeClr val="tx1">
                    <a:tint val="75000"/>
                  </a:schemeClr>
                </a:solidFill>
                <a:latin typeface="+mn-lt"/>
                <a:ea typeface="+mn-ea"/>
                <a:cs typeface="+mn-cs"/>
              </a:defRPr>
            </a:lvl2pPr>
            <a:lvl3pPr marL="914354" indent="0" algn="l" defTabSz="914354" rtl="0" eaLnBrk="1" latinLnBrk="0" hangingPunct="1">
              <a:lnSpc>
                <a:spcPct val="90000"/>
              </a:lnSpc>
              <a:spcBef>
                <a:spcPts val="500"/>
              </a:spcBef>
              <a:buFont typeface="Arial" panose="020B0604020202020204" pitchFamily="34" charset="0"/>
              <a:buNone/>
              <a:defRPr sz="1800" kern="1200">
                <a:solidFill>
                  <a:schemeClr val="tx1">
                    <a:tint val="75000"/>
                  </a:schemeClr>
                </a:solidFill>
                <a:latin typeface="+mn-lt"/>
                <a:ea typeface="+mn-ea"/>
                <a:cs typeface="+mn-cs"/>
              </a:defRPr>
            </a:lvl3pPr>
            <a:lvl4pPr marL="1371532"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4pPr>
            <a:lvl5pPr marL="1828709"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5pPr>
            <a:lvl6pPr marL="2285886"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6pPr>
            <a:lvl7pPr marL="2743062"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7pPr>
            <a:lvl8pPr marL="3200240"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8pPr>
            <a:lvl9pPr marL="3657418"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9pPr>
          </a:lstStyle>
          <a:p>
            <a:r>
              <a:rPr lang="en-NZ" b="1">
                <a:solidFill>
                  <a:srgbClr val="002060"/>
                </a:solidFill>
              </a:rPr>
              <a:t>Next Steps</a:t>
            </a:r>
            <a:endParaRPr lang="en-NZ">
              <a:latin typeface="Calibri" panose="020F0502020204030204" pitchFamily="34" charset="0"/>
            </a:endParaRPr>
          </a:p>
          <a:p>
            <a:pPr marL="285750" indent="-285750">
              <a:buFont typeface="Arial" panose="020B0604020202020204" pitchFamily="34" charset="0"/>
              <a:buChar char="•"/>
            </a:pPr>
            <a:r>
              <a:rPr lang="en-NZ" dirty="0">
                <a:latin typeface="Calibri" panose="020F0502020204030204" pitchFamily="34" charset="0"/>
              </a:rPr>
              <a:t>Reach out to people to test if they’d be interested in being a case study.</a:t>
            </a:r>
          </a:p>
          <a:p>
            <a:pPr marL="285750" indent="-285750">
              <a:buFont typeface="Arial" panose="020B0604020202020204" pitchFamily="34" charset="0"/>
              <a:buChar char="•"/>
            </a:pPr>
            <a:r>
              <a:rPr lang="en-NZ" dirty="0">
                <a:latin typeface="Calibri" panose="020F0502020204030204" pitchFamily="34" charset="0"/>
              </a:rPr>
              <a:t>Planning what these look like and how they can be presented.</a:t>
            </a:r>
            <a:r>
              <a:rPr lang="en-NZ">
                <a:latin typeface="Calibri" panose="020F0502020204030204" pitchFamily="34" charset="0"/>
              </a:rPr>
              <a:t> </a:t>
            </a:r>
            <a:endParaRPr lang="en-NZ" dirty="0"/>
          </a:p>
        </p:txBody>
      </p:sp>
    </p:spTree>
    <p:extLst>
      <p:ext uri="{BB962C8B-B14F-4D97-AF65-F5344CB8AC3E}">
        <p14:creationId xmlns:p14="http://schemas.microsoft.com/office/powerpoint/2010/main" val="637582676"/>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E0C21132-7A8E-42D6-BA34-13C37CF4A341}"/>
              </a:ext>
            </a:extLst>
          </p:cNvPr>
          <p:cNvSpPr>
            <a:spLocks noGrp="1"/>
          </p:cNvSpPr>
          <p:nvPr>
            <p:ph type="title"/>
          </p:nvPr>
        </p:nvSpPr>
        <p:spPr>
          <a:xfrm>
            <a:off x="554702" y="195183"/>
            <a:ext cx="8543925" cy="558799"/>
          </a:xfrm>
        </p:spPr>
        <p:txBody>
          <a:bodyPr/>
          <a:lstStyle/>
          <a:p>
            <a:r>
              <a:rPr lang="en-NZ" sz="3000" b="1" dirty="0">
                <a:solidFill>
                  <a:srgbClr val="002060"/>
                </a:solidFill>
                <a:effectLst>
                  <a:outerShdw blurRad="38100" dist="38100" dir="2700000" algn="tl">
                    <a:srgbClr val="000000">
                      <a:alpha val="43137"/>
                    </a:srgbClr>
                  </a:outerShdw>
                </a:effectLst>
              </a:rPr>
              <a:t>Commitment 2 Question Time</a:t>
            </a:r>
          </a:p>
        </p:txBody>
      </p:sp>
      <p:pic>
        <p:nvPicPr>
          <p:cNvPr id="4" name="Graphic 3" descr="Question Mark with solid fill">
            <a:extLst>
              <a:ext uri="{FF2B5EF4-FFF2-40B4-BE49-F238E27FC236}">
                <a16:creationId xmlns:a16="http://schemas.microsoft.com/office/drawing/2014/main" id="{27739204-AE24-83EB-6596-C549104B9565}"/>
              </a:ext>
            </a:extLst>
          </p:cNvPr>
          <p:cNvPicPr>
            <a:picLocks noChangeAspect="1"/>
          </p:cNvPicPr>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2625815" y="1124465"/>
            <a:ext cx="4417541" cy="4324865"/>
          </a:xfrm>
          <a:prstGeom prst="rect">
            <a:avLst/>
          </a:prstGeom>
        </p:spPr>
      </p:pic>
    </p:spTree>
    <p:extLst>
      <p:ext uri="{BB962C8B-B14F-4D97-AF65-F5344CB8AC3E}">
        <p14:creationId xmlns:p14="http://schemas.microsoft.com/office/powerpoint/2010/main" val="2338894961"/>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04CA8F3-1E97-AB18-8C3D-4F4AE7D0C230}"/>
              </a:ext>
            </a:extLst>
          </p:cNvPr>
          <p:cNvSpPr>
            <a:spLocks noGrp="1"/>
          </p:cNvSpPr>
          <p:nvPr>
            <p:ph type="title"/>
          </p:nvPr>
        </p:nvSpPr>
        <p:spPr>
          <a:xfrm>
            <a:off x="1282535" y="632798"/>
            <a:ext cx="7368949" cy="982245"/>
          </a:xfrm>
        </p:spPr>
        <p:txBody>
          <a:bodyPr/>
          <a:lstStyle/>
          <a:p>
            <a:r>
              <a:rPr lang="en-NZ" dirty="0"/>
              <a:t>2.35-2.45pm: Commitment Four</a:t>
            </a:r>
          </a:p>
        </p:txBody>
      </p:sp>
      <p:sp>
        <p:nvSpPr>
          <p:cNvPr id="3" name="Text Placeholder 2">
            <a:extLst>
              <a:ext uri="{FF2B5EF4-FFF2-40B4-BE49-F238E27FC236}">
                <a16:creationId xmlns:a16="http://schemas.microsoft.com/office/drawing/2014/main" id="{5E157A84-3763-B079-0279-3CECDF6363AC}"/>
              </a:ext>
            </a:extLst>
          </p:cNvPr>
          <p:cNvSpPr>
            <a:spLocks noGrp="1"/>
          </p:cNvSpPr>
          <p:nvPr>
            <p:ph type="body" idx="1"/>
          </p:nvPr>
        </p:nvSpPr>
        <p:spPr>
          <a:xfrm>
            <a:off x="1448459" y="2025403"/>
            <a:ext cx="7009081" cy="1103086"/>
          </a:xfrm>
        </p:spPr>
        <p:txBody>
          <a:bodyPr/>
          <a:lstStyle/>
          <a:p>
            <a:r>
              <a:rPr lang="en-NZ" sz="2800" dirty="0"/>
              <a:t>Presenter: Tim Townsend, Manager, Counter Fraud and Strategy, Serious Fraud Office  </a:t>
            </a:r>
          </a:p>
        </p:txBody>
      </p:sp>
    </p:spTree>
    <p:extLst>
      <p:ext uri="{BB962C8B-B14F-4D97-AF65-F5344CB8AC3E}">
        <p14:creationId xmlns:p14="http://schemas.microsoft.com/office/powerpoint/2010/main" val="1647915982"/>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E0C21132-7A8E-42D6-BA34-13C37CF4A341}"/>
              </a:ext>
            </a:extLst>
          </p:cNvPr>
          <p:cNvSpPr>
            <a:spLocks noGrp="1"/>
          </p:cNvSpPr>
          <p:nvPr>
            <p:ph type="title"/>
          </p:nvPr>
        </p:nvSpPr>
        <p:spPr>
          <a:xfrm>
            <a:off x="451282" y="974887"/>
            <a:ext cx="8543925" cy="558799"/>
          </a:xfrm>
        </p:spPr>
        <p:txBody>
          <a:bodyPr/>
          <a:lstStyle/>
          <a:p>
            <a:r>
              <a:rPr lang="en-NZ" sz="3000" b="1">
                <a:solidFill>
                  <a:srgbClr val="002060"/>
                </a:solidFill>
                <a:effectLst>
                  <a:outerShdw blurRad="38100" dist="38100" dir="2700000" algn="tl">
                    <a:srgbClr val="000000">
                      <a:alpha val="43137"/>
                    </a:srgbClr>
                  </a:outerShdw>
                </a:effectLst>
              </a:rPr>
              <a:t>Commitment 4- </a:t>
            </a:r>
            <a:r>
              <a:rPr lang="en-US" sz="3000" b="1">
                <a:solidFill>
                  <a:srgbClr val="002060"/>
                </a:solidFill>
                <a:effectLst>
                  <a:outerShdw blurRad="38100" dist="38100" dir="2700000" algn="tl">
                    <a:srgbClr val="000000">
                      <a:alpha val="43137"/>
                    </a:srgbClr>
                  </a:outerShdw>
                </a:effectLst>
              </a:rPr>
              <a:t>Design and implement a National Counter Fraud and Corruption Strategy </a:t>
            </a:r>
            <a:br>
              <a:rPr lang="en-NZ" sz="1800">
                <a:effectLst/>
                <a:latin typeface="Calibri" panose="020F0502020204030204" pitchFamily="34" charset="0"/>
                <a:ea typeface="Calibri" panose="020F0502020204030204" pitchFamily="34" charset="0"/>
                <a:cs typeface="Times New Roman" panose="02020603050405020304" pitchFamily="18" charset="0"/>
              </a:rPr>
            </a:br>
            <a:endParaRPr lang="en-NZ" sz="3000" b="1">
              <a:solidFill>
                <a:srgbClr val="002060"/>
              </a:solidFill>
              <a:effectLst>
                <a:outerShdw blurRad="38100" dist="38100" dir="2700000" algn="tl">
                  <a:srgbClr val="000000">
                    <a:alpha val="43137"/>
                  </a:srgbClr>
                </a:outerShdw>
              </a:effectLst>
            </a:endParaRPr>
          </a:p>
        </p:txBody>
      </p:sp>
      <p:sp>
        <p:nvSpPr>
          <p:cNvPr id="8" name="Text Placeholder 7">
            <a:extLst>
              <a:ext uri="{FF2B5EF4-FFF2-40B4-BE49-F238E27FC236}">
                <a16:creationId xmlns:a16="http://schemas.microsoft.com/office/drawing/2014/main" id="{4E9BF041-9975-4F0C-9051-DB9ADECC009E}"/>
              </a:ext>
            </a:extLst>
          </p:cNvPr>
          <p:cNvSpPr>
            <a:spLocks noGrp="1"/>
          </p:cNvSpPr>
          <p:nvPr>
            <p:ph type="body" idx="1"/>
          </p:nvPr>
        </p:nvSpPr>
        <p:spPr>
          <a:xfrm>
            <a:off x="554702" y="1533686"/>
            <a:ext cx="8900016" cy="1500187"/>
          </a:xfrm>
        </p:spPr>
        <p:txBody>
          <a:bodyPr/>
          <a:lstStyle/>
          <a:p>
            <a:r>
              <a:rPr lang="en-NZ" b="1">
                <a:solidFill>
                  <a:srgbClr val="002060"/>
                </a:solidFill>
              </a:rPr>
              <a:t>Commitment Description </a:t>
            </a:r>
            <a:endParaRPr lang="en-NZ">
              <a:latin typeface="Calibri" panose="020F0502020204030204" pitchFamily="34" charset="0"/>
            </a:endParaRPr>
          </a:p>
          <a:p>
            <a:r>
              <a:rPr lang="en-NZ">
                <a:latin typeface="Calibri" panose="020F0502020204030204" pitchFamily="34" charset="0"/>
              </a:rPr>
              <a:t> </a:t>
            </a:r>
            <a:endParaRPr lang="en-NZ"/>
          </a:p>
        </p:txBody>
      </p:sp>
      <p:sp>
        <p:nvSpPr>
          <p:cNvPr id="3" name="Text Placeholder 7">
            <a:extLst>
              <a:ext uri="{FF2B5EF4-FFF2-40B4-BE49-F238E27FC236}">
                <a16:creationId xmlns:a16="http://schemas.microsoft.com/office/drawing/2014/main" id="{022853A1-7CAD-C301-42B1-A495D0712381}"/>
              </a:ext>
            </a:extLst>
          </p:cNvPr>
          <p:cNvSpPr txBox="1">
            <a:spLocks/>
          </p:cNvSpPr>
          <p:nvPr/>
        </p:nvSpPr>
        <p:spPr>
          <a:xfrm>
            <a:off x="554702" y="3429000"/>
            <a:ext cx="8900016" cy="1500187"/>
          </a:xfrm>
          <a:prstGeom prst="rect">
            <a:avLst/>
          </a:prstGeom>
        </p:spPr>
        <p:txBody>
          <a:bodyPr/>
          <a:lstStyle>
            <a:lvl1pPr marL="0" indent="0" algn="l" defTabSz="914354" rtl="0" eaLnBrk="1" latinLnBrk="0" hangingPunct="1">
              <a:lnSpc>
                <a:spcPct val="90000"/>
              </a:lnSpc>
              <a:spcBef>
                <a:spcPts val="1000"/>
              </a:spcBef>
              <a:buFont typeface="Arial" panose="020B0604020202020204" pitchFamily="34" charset="0"/>
              <a:buNone/>
              <a:defRPr sz="1800" kern="1200">
                <a:solidFill>
                  <a:schemeClr val="tx1">
                    <a:lumMod val="85000"/>
                    <a:lumOff val="15000"/>
                  </a:schemeClr>
                </a:solidFill>
                <a:latin typeface="Source Sans Pro" panose="020B0503030403020204" pitchFamily="34" charset="0"/>
                <a:ea typeface="Source Sans Pro" panose="020B0503030403020204" pitchFamily="34" charset="0"/>
                <a:cs typeface="+mn-cs"/>
              </a:defRPr>
            </a:lvl1pPr>
            <a:lvl2pPr marL="457178" indent="0" algn="l" defTabSz="914354" rtl="0" eaLnBrk="1" latinLnBrk="0" hangingPunct="1">
              <a:lnSpc>
                <a:spcPct val="90000"/>
              </a:lnSpc>
              <a:spcBef>
                <a:spcPts val="500"/>
              </a:spcBef>
              <a:buFont typeface="Arial" panose="020B0604020202020204" pitchFamily="34" charset="0"/>
              <a:buNone/>
              <a:defRPr sz="2000" kern="1200">
                <a:solidFill>
                  <a:schemeClr val="tx1">
                    <a:tint val="75000"/>
                  </a:schemeClr>
                </a:solidFill>
                <a:latin typeface="+mn-lt"/>
                <a:ea typeface="+mn-ea"/>
                <a:cs typeface="+mn-cs"/>
              </a:defRPr>
            </a:lvl2pPr>
            <a:lvl3pPr marL="914354" indent="0" algn="l" defTabSz="914354" rtl="0" eaLnBrk="1" latinLnBrk="0" hangingPunct="1">
              <a:lnSpc>
                <a:spcPct val="90000"/>
              </a:lnSpc>
              <a:spcBef>
                <a:spcPts val="500"/>
              </a:spcBef>
              <a:buFont typeface="Arial" panose="020B0604020202020204" pitchFamily="34" charset="0"/>
              <a:buNone/>
              <a:defRPr sz="1800" kern="1200">
                <a:solidFill>
                  <a:schemeClr val="tx1">
                    <a:tint val="75000"/>
                  </a:schemeClr>
                </a:solidFill>
                <a:latin typeface="+mn-lt"/>
                <a:ea typeface="+mn-ea"/>
                <a:cs typeface="+mn-cs"/>
              </a:defRPr>
            </a:lvl3pPr>
            <a:lvl4pPr marL="1371532"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4pPr>
            <a:lvl5pPr marL="1828709"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5pPr>
            <a:lvl6pPr marL="2285886"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6pPr>
            <a:lvl7pPr marL="2743062"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7pPr>
            <a:lvl8pPr marL="3200240"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8pPr>
            <a:lvl9pPr marL="3657418"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9pPr>
          </a:lstStyle>
          <a:p>
            <a:r>
              <a:rPr lang="en-NZ" b="1">
                <a:solidFill>
                  <a:srgbClr val="002060"/>
                </a:solidFill>
              </a:rPr>
              <a:t>Progress </a:t>
            </a:r>
            <a:endParaRPr lang="en-NZ">
              <a:latin typeface="Calibri" panose="020F0502020204030204" pitchFamily="34" charset="0"/>
            </a:endParaRPr>
          </a:p>
          <a:p>
            <a:r>
              <a:rPr lang="en-NZ">
                <a:latin typeface="Calibri" panose="020F0502020204030204" pitchFamily="34" charset="0"/>
              </a:rPr>
              <a:t> </a:t>
            </a:r>
            <a:endParaRPr lang="en-NZ"/>
          </a:p>
        </p:txBody>
      </p:sp>
    </p:spTree>
    <p:extLst>
      <p:ext uri="{BB962C8B-B14F-4D97-AF65-F5344CB8AC3E}">
        <p14:creationId xmlns:p14="http://schemas.microsoft.com/office/powerpoint/2010/main" val="639359056"/>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E0C21132-7A8E-42D6-BA34-13C37CF4A341}"/>
              </a:ext>
            </a:extLst>
          </p:cNvPr>
          <p:cNvSpPr>
            <a:spLocks noGrp="1"/>
          </p:cNvSpPr>
          <p:nvPr>
            <p:ph type="title"/>
          </p:nvPr>
        </p:nvSpPr>
        <p:spPr>
          <a:xfrm>
            <a:off x="554702" y="195183"/>
            <a:ext cx="8543925" cy="558799"/>
          </a:xfrm>
        </p:spPr>
        <p:txBody>
          <a:bodyPr/>
          <a:lstStyle/>
          <a:p>
            <a:r>
              <a:rPr lang="en-NZ" sz="3000" b="1">
                <a:solidFill>
                  <a:srgbClr val="002060"/>
                </a:solidFill>
                <a:effectLst>
                  <a:outerShdw blurRad="38100" dist="38100" dir="2700000" algn="tl">
                    <a:srgbClr val="000000">
                      <a:alpha val="43137"/>
                    </a:srgbClr>
                  </a:outerShdw>
                </a:effectLst>
              </a:rPr>
              <a:t>Commitment 4</a:t>
            </a:r>
          </a:p>
        </p:txBody>
      </p:sp>
      <p:sp>
        <p:nvSpPr>
          <p:cNvPr id="8" name="Text Placeholder 7">
            <a:extLst>
              <a:ext uri="{FF2B5EF4-FFF2-40B4-BE49-F238E27FC236}">
                <a16:creationId xmlns:a16="http://schemas.microsoft.com/office/drawing/2014/main" id="{4E9BF041-9975-4F0C-9051-DB9ADECC009E}"/>
              </a:ext>
            </a:extLst>
          </p:cNvPr>
          <p:cNvSpPr>
            <a:spLocks noGrp="1"/>
          </p:cNvSpPr>
          <p:nvPr>
            <p:ph type="body" idx="1"/>
          </p:nvPr>
        </p:nvSpPr>
        <p:spPr>
          <a:xfrm>
            <a:off x="554702" y="1533686"/>
            <a:ext cx="8900016" cy="1500187"/>
          </a:xfrm>
        </p:spPr>
        <p:txBody>
          <a:bodyPr/>
          <a:lstStyle/>
          <a:p>
            <a:r>
              <a:rPr lang="en-NZ" b="1">
                <a:solidFill>
                  <a:srgbClr val="002060"/>
                </a:solidFill>
              </a:rPr>
              <a:t>Challenges</a:t>
            </a:r>
            <a:endParaRPr lang="en-NZ">
              <a:latin typeface="Calibri" panose="020F0502020204030204" pitchFamily="34" charset="0"/>
            </a:endParaRPr>
          </a:p>
          <a:p>
            <a:r>
              <a:rPr lang="en-NZ">
                <a:latin typeface="Calibri" panose="020F0502020204030204" pitchFamily="34" charset="0"/>
              </a:rPr>
              <a:t> </a:t>
            </a:r>
            <a:endParaRPr lang="en-NZ"/>
          </a:p>
        </p:txBody>
      </p:sp>
      <p:sp>
        <p:nvSpPr>
          <p:cNvPr id="3" name="Text Placeholder 7">
            <a:extLst>
              <a:ext uri="{FF2B5EF4-FFF2-40B4-BE49-F238E27FC236}">
                <a16:creationId xmlns:a16="http://schemas.microsoft.com/office/drawing/2014/main" id="{022853A1-7CAD-C301-42B1-A495D0712381}"/>
              </a:ext>
            </a:extLst>
          </p:cNvPr>
          <p:cNvSpPr txBox="1">
            <a:spLocks/>
          </p:cNvSpPr>
          <p:nvPr/>
        </p:nvSpPr>
        <p:spPr>
          <a:xfrm>
            <a:off x="502992" y="3429000"/>
            <a:ext cx="8900016" cy="1500187"/>
          </a:xfrm>
          <a:prstGeom prst="rect">
            <a:avLst/>
          </a:prstGeom>
        </p:spPr>
        <p:txBody>
          <a:bodyPr/>
          <a:lstStyle>
            <a:lvl1pPr marL="0" indent="0" algn="l" defTabSz="914354" rtl="0" eaLnBrk="1" latinLnBrk="0" hangingPunct="1">
              <a:lnSpc>
                <a:spcPct val="90000"/>
              </a:lnSpc>
              <a:spcBef>
                <a:spcPts val="1000"/>
              </a:spcBef>
              <a:buFont typeface="Arial" panose="020B0604020202020204" pitchFamily="34" charset="0"/>
              <a:buNone/>
              <a:defRPr sz="1800" kern="1200">
                <a:solidFill>
                  <a:schemeClr val="tx1">
                    <a:lumMod val="85000"/>
                    <a:lumOff val="15000"/>
                  </a:schemeClr>
                </a:solidFill>
                <a:latin typeface="Source Sans Pro" panose="020B0503030403020204" pitchFamily="34" charset="0"/>
                <a:ea typeface="Source Sans Pro" panose="020B0503030403020204" pitchFamily="34" charset="0"/>
                <a:cs typeface="+mn-cs"/>
              </a:defRPr>
            </a:lvl1pPr>
            <a:lvl2pPr marL="457178" indent="0" algn="l" defTabSz="914354" rtl="0" eaLnBrk="1" latinLnBrk="0" hangingPunct="1">
              <a:lnSpc>
                <a:spcPct val="90000"/>
              </a:lnSpc>
              <a:spcBef>
                <a:spcPts val="500"/>
              </a:spcBef>
              <a:buFont typeface="Arial" panose="020B0604020202020204" pitchFamily="34" charset="0"/>
              <a:buNone/>
              <a:defRPr sz="2000" kern="1200">
                <a:solidFill>
                  <a:schemeClr val="tx1">
                    <a:tint val="75000"/>
                  </a:schemeClr>
                </a:solidFill>
                <a:latin typeface="+mn-lt"/>
                <a:ea typeface="+mn-ea"/>
                <a:cs typeface="+mn-cs"/>
              </a:defRPr>
            </a:lvl2pPr>
            <a:lvl3pPr marL="914354" indent="0" algn="l" defTabSz="914354" rtl="0" eaLnBrk="1" latinLnBrk="0" hangingPunct="1">
              <a:lnSpc>
                <a:spcPct val="90000"/>
              </a:lnSpc>
              <a:spcBef>
                <a:spcPts val="500"/>
              </a:spcBef>
              <a:buFont typeface="Arial" panose="020B0604020202020204" pitchFamily="34" charset="0"/>
              <a:buNone/>
              <a:defRPr sz="1800" kern="1200">
                <a:solidFill>
                  <a:schemeClr val="tx1">
                    <a:tint val="75000"/>
                  </a:schemeClr>
                </a:solidFill>
                <a:latin typeface="+mn-lt"/>
                <a:ea typeface="+mn-ea"/>
                <a:cs typeface="+mn-cs"/>
              </a:defRPr>
            </a:lvl3pPr>
            <a:lvl4pPr marL="1371532"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4pPr>
            <a:lvl5pPr marL="1828709"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5pPr>
            <a:lvl6pPr marL="2285886"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6pPr>
            <a:lvl7pPr marL="2743062"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7pPr>
            <a:lvl8pPr marL="3200240"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8pPr>
            <a:lvl9pPr marL="3657418"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9pPr>
          </a:lstStyle>
          <a:p>
            <a:r>
              <a:rPr lang="en-NZ" b="1">
                <a:solidFill>
                  <a:srgbClr val="002060"/>
                </a:solidFill>
              </a:rPr>
              <a:t>Next Steps</a:t>
            </a:r>
            <a:endParaRPr lang="en-NZ">
              <a:latin typeface="Calibri" panose="020F0502020204030204" pitchFamily="34" charset="0"/>
            </a:endParaRPr>
          </a:p>
          <a:p>
            <a:r>
              <a:rPr lang="en-NZ">
                <a:latin typeface="Calibri" panose="020F0502020204030204" pitchFamily="34" charset="0"/>
              </a:rPr>
              <a:t> </a:t>
            </a:r>
            <a:endParaRPr lang="en-NZ"/>
          </a:p>
        </p:txBody>
      </p:sp>
    </p:spTree>
    <p:extLst>
      <p:ext uri="{BB962C8B-B14F-4D97-AF65-F5344CB8AC3E}">
        <p14:creationId xmlns:p14="http://schemas.microsoft.com/office/powerpoint/2010/main" val="483381718"/>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E0C21132-7A8E-42D6-BA34-13C37CF4A341}"/>
              </a:ext>
            </a:extLst>
          </p:cNvPr>
          <p:cNvSpPr>
            <a:spLocks noGrp="1"/>
          </p:cNvSpPr>
          <p:nvPr>
            <p:ph type="title"/>
          </p:nvPr>
        </p:nvSpPr>
        <p:spPr>
          <a:xfrm>
            <a:off x="554702" y="195183"/>
            <a:ext cx="8543925" cy="558799"/>
          </a:xfrm>
        </p:spPr>
        <p:txBody>
          <a:bodyPr/>
          <a:lstStyle/>
          <a:p>
            <a:r>
              <a:rPr lang="en-NZ" sz="3000" b="1" dirty="0">
                <a:solidFill>
                  <a:srgbClr val="002060"/>
                </a:solidFill>
                <a:effectLst>
                  <a:outerShdw blurRad="38100" dist="38100" dir="2700000" algn="tl">
                    <a:srgbClr val="000000">
                      <a:alpha val="43137"/>
                    </a:srgbClr>
                  </a:outerShdw>
                </a:effectLst>
              </a:rPr>
              <a:t>Commitment 4 Question Time</a:t>
            </a:r>
          </a:p>
        </p:txBody>
      </p:sp>
      <p:pic>
        <p:nvPicPr>
          <p:cNvPr id="4" name="Graphic 3" descr="Question Mark with solid fill">
            <a:extLst>
              <a:ext uri="{FF2B5EF4-FFF2-40B4-BE49-F238E27FC236}">
                <a16:creationId xmlns:a16="http://schemas.microsoft.com/office/drawing/2014/main" id="{120773C2-DBF1-C04E-D2EE-1DF1F42E6E3E}"/>
              </a:ext>
            </a:extLst>
          </p:cNvPr>
          <p:cNvPicPr>
            <a:picLocks noChangeAspect="1"/>
          </p:cNvPicPr>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2625815" y="1124465"/>
            <a:ext cx="4417541" cy="4324865"/>
          </a:xfrm>
          <a:prstGeom prst="rect">
            <a:avLst/>
          </a:prstGeom>
        </p:spPr>
      </p:pic>
    </p:spTree>
    <p:extLst>
      <p:ext uri="{BB962C8B-B14F-4D97-AF65-F5344CB8AC3E}">
        <p14:creationId xmlns:p14="http://schemas.microsoft.com/office/powerpoint/2010/main" val="1353249576"/>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04CA8F3-1E97-AB18-8C3D-4F4AE7D0C230}"/>
              </a:ext>
            </a:extLst>
          </p:cNvPr>
          <p:cNvSpPr>
            <a:spLocks noGrp="1"/>
          </p:cNvSpPr>
          <p:nvPr>
            <p:ph type="title"/>
          </p:nvPr>
        </p:nvSpPr>
        <p:spPr>
          <a:xfrm>
            <a:off x="1282535" y="632798"/>
            <a:ext cx="7368949" cy="982245"/>
          </a:xfrm>
        </p:spPr>
        <p:txBody>
          <a:bodyPr/>
          <a:lstStyle/>
          <a:p>
            <a:r>
              <a:rPr lang="en-NZ" dirty="0"/>
              <a:t>2.45-2.55pm: Commitment Five</a:t>
            </a:r>
          </a:p>
        </p:txBody>
      </p:sp>
      <p:sp>
        <p:nvSpPr>
          <p:cNvPr id="3" name="Text Placeholder 2">
            <a:extLst>
              <a:ext uri="{FF2B5EF4-FFF2-40B4-BE49-F238E27FC236}">
                <a16:creationId xmlns:a16="http://schemas.microsoft.com/office/drawing/2014/main" id="{5E157A84-3763-B079-0279-3CECDF6363AC}"/>
              </a:ext>
            </a:extLst>
          </p:cNvPr>
          <p:cNvSpPr>
            <a:spLocks noGrp="1"/>
          </p:cNvSpPr>
          <p:nvPr>
            <p:ph type="body" idx="1"/>
          </p:nvPr>
        </p:nvSpPr>
        <p:spPr>
          <a:xfrm>
            <a:off x="1448459" y="2025403"/>
            <a:ext cx="7009081" cy="1103086"/>
          </a:xfrm>
        </p:spPr>
        <p:txBody>
          <a:bodyPr/>
          <a:lstStyle/>
          <a:p>
            <a:r>
              <a:rPr lang="en-NZ" sz="2800" dirty="0"/>
              <a:t>Presenter: Thomas Abernethy, Senior Policy Advisor, MBIE</a:t>
            </a:r>
          </a:p>
        </p:txBody>
      </p:sp>
    </p:spTree>
    <p:extLst>
      <p:ext uri="{BB962C8B-B14F-4D97-AF65-F5344CB8AC3E}">
        <p14:creationId xmlns:p14="http://schemas.microsoft.com/office/powerpoint/2010/main" val="1189280126"/>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E0C21132-7A8E-42D6-BA34-13C37CF4A341}"/>
              </a:ext>
            </a:extLst>
          </p:cNvPr>
          <p:cNvSpPr>
            <a:spLocks noGrp="1"/>
          </p:cNvSpPr>
          <p:nvPr>
            <p:ph type="title"/>
          </p:nvPr>
        </p:nvSpPr>
        <p:spPr>
          <a:xfrm>
            <a:off x="421537" y="1274082"/>
            <a:ext cx="8543925" cy="558799"/>
          </a:xfrm>
        </p:spPr>
        <p:txBody>
          <a:bodyPr/>
          <a:lstStyle/>
          <a:p>
            <a:r>
              <a:rPr lang="en-NZ" sz="3000" b="1" dirty="0">
                <a:solidFill>
                  <a:srgbClr val="002060"/>
                </a:solidFill>
                <a:effectLst>
                  <a:outerShdw blurRad="38100" dist="38100" dir="2700000" algn="tl">
                    <a:srgbClr val="000000">
                      <a:alpha val="43137"/>
                    </a:srgbClr>
                  </a:outerShdw>
                </a:effectLst>
              </a:rPr>
              <a:t>Commitment 5- Increase transparency of beneficial ownership of companies and limited partnerships </a:t>
            </a:r>
            <a:br>
              <a:rPr lang="en-NZ" sz="1800" dirty="0">
                <a:effectLst/>
                <a:latin typeface="Calibri" panose="020F0502020204030204" pitchFamily="34" charset="0"/>
                <a:ea typeface="Calibri" panose="020F0502020204030204" pitchFamily="34" charset="0"/>
                <a:cs typeface="Times New Roman" panose="02020603050405020304" pitchFamily="18" charset="0"/>
              </a:rPr>
            </a:br>
            <a:endParaRPr lang="en-NZ" sz="3000" b="1" dirty="0">
              <a:solidFill>
                <a:srgbClr val="002060"/>
              </a:solidFill>
              <a:effectLst>
                <a:outerShdw blurRad="38100" dist="38100" dir="2700000" algn="tl">
                  <a:srgbClr val="000000">
                    <a:alpha val="43137"/>
                  </a:srgbClr>
                </a:outerShdw>
              </a:effectLst>
            </a:endParaRPr>
          </a:p>
        </p:txBody>
      </p:sp>
      <p:sp>
        <p:nvSpPr>
          <p:cNvPr id="9" name="Text Placeholder 7">
            <a:extLst>
              <a:ext uri="{FF2B5EF4-FFF2-40B4-BE49-F238E27FC236}">
                <a16:creationId xmlns:a16="http://schemas.microsoft.com/office/drawing/2014/main" id="{0DDD93F4-C111-8EEC-FED4-D1CA5B2B21E9}"/>
              </a:ext>
            </a:extLst>
          </p:cNvPr>
          <p:cNvSpPr>
            <a:spLocks noGrp="1"/>
          </p:cNvSpPr>
          <p:nvPr>
            <p:ph type="body" idx="1"/>
          </p:nvPr>
        </p:nvSpPr>
        <p:spPr>
          <a:xfrm>
            <a:off x="421537" y="1718082"/>
            <a:ext cx="8900016" cy="1500187"/>
          </a:xfrm>
        </p:spPr>
        <p:txBody>
          <a:bodyPr/>
          <a:lstStyle/>
          <a:p>
            <a:r>
              <a:rPr lang="en-NZ" b="1" dirty="0">
                <a:solidFill>
                  <a:srgbClr val="002060"/>
                </a:solidFill>
              </a:rPr>
              <a:t>Lead Agency – </a:t>
            </a:r>
            <a:r>
              <a:rPr lang="en-NZ" dirty="0">
                <a:solidFill>
                  <a:srgbClr val="002060"/>
                </a:solidFill>
              </a:rPr>
              <a:t>Ministry of Business, Innovation and Employment</a:t>
            </a:r>
            <a:r>
              <a:rPr lang="en-NZ" dirty="0"/>
              <a:t> </a:t>
            </a:r>
            <a:endParaRPr lang="en-NZ" b="1" dirty="0">
              <a:solidFill>
                <a:srgbClr val="002060"/>
              </a:solidFill>
            </a:endParaRPr>
          </a:p>
          <a:p>
            <a:endParaRPr lang="en-NZ" b="1" dirty="0">
              <a:solidFill>
                <a:srgbClr val="002060"/>
              </a:solidFill>
            </a:endParaRPr>
          </a:p>
          <a:p>
            <a:r>
              <a:rPr lang="en-NZ" b="1" dirty="0">
                <a:solidFill>
                  <a:srgbClr val="002060"/>
                </a:solidFill>
              </a:rPr>
              <a:t>Commitment Description </a:t>
            </a:r>
            <a:endParaRPr lang="en-NZ" dirty="0">
              <a:latin typeface="Calibri" panose="020F0502020204030204" pitchFamily="34" charset="0"/>
            </a:endParaRPr>
          </a:p>
          <a:p>
            <a:pPr marL="285750" indent="-285750">
              <a:buFont typeface="Arial" panose="020B0604020202020204" pitchFamily="34" charset="0"/>
              <a:buChar char="•"/>
            </a:pPr>
            <a:r>
              <a:rPr lang="en-NZ" dirty="0">
                <a:solidFill>
                  <a:srgbClr val="002060"/>
                </a:solidFill>
              </a:rPr>
              <a:t>Increase the transparency of the beneficial ownership of New Zealand companies and limited partnerships by introducing legislation to make beneficial owners’ identifying information available on a public register. </a:t>
            </a:r>
          </a:p>
        </p:txBody>
      </p:sp>
      <p:sp>
        <p:nvSpPr>
          <p:cNvPr id="10" name="Text Placeholder 7">
            <a:extLst>
              <a:ext uri="{FF2B5EF4-FFF2-40B4-BE49-F238E27FC236}">
                <a16:creationId xmlns:a16="http://schemas.microsoft.com/office/drawing/2014/main" id="{AF2713BE-A5E6-01DF-8A4C-B5E76F760FCC}"/>
              </a:ext>
            </a:extLst>
          </p:cNvPr>
          <p:cNvSpPr txBox="1">
            <a:spLocks/>
          </p:cNvSpPr>
          <p:nvPr/>
        </p:nvSpPr>
        <p:spPr>
          <a:xfrm>
            <a:off x="554702" y="3890639"/>
            <a:ext cx="8900016" cy="2035148"/>
          </a:xfrm>
          <a:prstGeom prst="rect">
            <a:avLst/>
          </a:prstGeom>
        </p:spPr>
        <p:txBody>
          <a:bodyPr/>
          <a:lstStyle>
            <a:lvl1pPr marL="0" indent="0" algn="l" defTabSz="914354" rtl="0" eaLnBrk="1" latinLnBrk="0" hangingPunct="1">
              <a:lnSpc>
                <a:spcPct val="90000"/>
              </a:lnSpc>
              <a:spcBef>
                <a:spcPts val="1000"/>
              </a:spcBef>
              <a:buFont typeface="Arial" panose="020B0604020202020204" pitchFamily="34" charset="0"/>
              <a:buNone/>
              <a:defRPr sz="1800" kern="1200">
                <a:solidFill>
                  <a:schemeClr val="tx1">
                    <a:lumMod val="85000"/>
                    <a:lumOff val="15000"/>
                  </a:schemeClr>
                </a:solidFill>
                <a:latin typeface="Source Sans Pro" panose="020B0503030403020204" pitchFamily="34" charset="0"/>
                <a:ea typeface="Source Sans Pro" panose="020B0503030403020204" pitchFamily="34" charset="0"/>
                <a:cs typeface="+mn-cs"/>
              </a:defRPr>
            </a:lvl1pPr>
            <a:lvl2pPr marL="457178" indent="0" algn="l" defTabSz="914354" rtl="0" eaLnBrk="1" latinLnBrk="0" hangingPunct="1">
              <a:lnSpc>
                <a:spcPct val="90000"/>
              </a:lnSpc>
              <a:spcBef>
                <a:spcPts val="500"/>
              </a:spcBef>
              <a:buFont typeface="Arial" panose="020B0604020202020204" pitchFamily="34" charset="0"/>
              <a:buNone/>
              <a:defRPr sz="2000" kern="1200">
                <a:solidFill>
                  <a:schemeClr val="tx1">
                    <a:tint val="75000"/>
                  </a:schemeClr>
                </a:solidFill>
                <a:latin typeface="+mn-lt"/>
                <a:ea typeface="+mn-ea"/>
                <a:cs typeface="+mn-cs"/>
              </a:defRPr>
            </a:lvl2pPr>
            <a:lvl3pPr marL="914354" indent="0" algn="l" defTabSz="914354" rtl="0" eaLnBrk="1" latinLnBrk="0" hangingPunct="1">
              <a:lnSpc>
                <a:spcPct val="90000"/>
              </a:lnSpc>
              <a:spcBef>
                <a:spcPts val="500"/>
              </a:spcBef>
              <a:buFont typeface="Arial" panose="020B0604020202020204" pitchFamily="34" charset="0"/>
              <a:buNone/>
              <a:defRPr sz="1800" kern="1200">
                <a:solidFill>
                  <a:schemeClr val="tx1">
                    <a:tint val="75000"/>
                  </a:schemeClr>
                </a:solidFill>
                <a:latin typeface="+mn-lt"/>
                <a:ea typeface="+mn-ea"/>
                <a:cs typeface="+mn-cs"/>
              </a:defRPr>
            </a:lvl3pPr>
            <a:lvl4pPr marL="1371532"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4pPr>
            <a:lvl5pPr marL="1828709"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5pPr>
            <a:lvl6pPr marL="2285886"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6pPr>
            <a:lvl7pPr marL="2743062"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7pPr>
            <a:lvl8pPr marL="3200240"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8pPr>
            <a:lvl9pPr marL="3657418"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9pPr>
          </a:lstStyle>
          <a:p>
            <a:r>
              <a:rPr lang="en-NZ" b="1" dirty="0">
                <a:solidFill>
                  <a:srgbClr val="002060"/>
                </a:solidFill>
              </a:rPr>
              <a:t>Progress </a:t>
            </a:r>
            <a:endParaRPr lang="en-NZ" dirty="0">
              <a:latin typeface="Calibri" panose="020F0502020204030204" pitchFamily="34" charset="0"/>
            </a:endParaRPr>
          </a:p>
          <a:p>
            <a:pPr marL="285750" indent="-285750">
              <a:buFont typeface="Arial" panose="020B0604020202020204" pitchFamily="34" charset="0"/>
              <a:buChar char="•"/>
            </a:pPr>
            <a:r>
              <a:rPr lang="en-NZ" dirty="0">
                <a:solidFill>
                  <a:srgbClr val="002060"/>
                </a:solidFill>
              </a:rPr>
              <a:t>Cabinet decisions were made at the end of 2021</a:t>
            </a:r>
          </a:p>
          <a:p>
            <a:pPr marL="285750" indent="-285750">
              <a:buFont typeface="Arial" panose="020B0604020202020204" pitchFamily="34" charset="0"/>
              <a:buChar char="•"/>
            </a:pPr>
            <a:r>
              <a:rPr lang="en-NZ" dirty="0">
                <a:solidFill>
                  <a:srgbClr val="002060"/>
                </a:solidFill>
              </a:rPr>
              <a:t>Drafting instructions have been issued to PCO and work on the Corporate Role Holder Identifier Bill is ongoing</a:t>
            </a:r>
          </a:p>
          <a:p>
            <a:pPr marL="285750" indent="-285750">
              <a:buFont typeface="Arial" panose="020B0604020202020204" pitchFamily="34" charset="0"/>
              <a:buChar char="•"/>
            </a:pPr>
            <a:r>
              <a:rPr lang="en-NZ" dirty="0">
                <a:solidFill>
                  <a:srgbClr val="002060"/>
                </a:solidFill>
              </a:rPr>
              <a:t>Policy team is working with operations (including the Companies Office) during drafting of legislation to help design implementation</a:t>
            </a:r>
          </a:p>
        </p:txBody>
      </p:sp>
    </p:spTree>
    <p:extLst>
      <p:ext uri="{BB962C8B-B14F-4D97-AF65-F5344CB8AC3E}">
        <p14:creationId xmlns:p14="http://schemas.microsoft.com/office/powerpoint/2010/main" val="1983438488"/>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E0C21132-7A8E-42D6-BA34-13C37CF4A341}"/>
              </a:ext>
            </a:extLst>
          </p:cNvPr>
          <p:cNvSpPr>
            <a:spLocks noGrp="1"/>
          </p:cNvSpPr>
          <p:nvPr>
            <p:ph type="title"/>
          </p:nvPr>
        </p:nvSpPr>
        <p:spPr>
          <a:xfrm>
            <a:off x="554702" y="195183"/>
            <a:ext cx="8543925" cy="558799"/>
          </a:xfrm>
        </p:spPr>
        <p:txBody>
          <a:bodyPr/>
          <a:lstStyle/>
          <a:p>
            <a:r>
              <a:rPr lang="en-NZ" sz="3000" b="1">
                <a:solidFill>
                  <a:srgbClr val="002060"/>
                </a:solidFill>
                <a:effectLst>
                  <a:outerShdw blurRad="38100" dist="38100" dir="2700000" algn="tl">
                    <a:srgbClr val="000000">
                      <a:alpha val="43137"/>
                    </a:srgbClr>
                  </a:outerShdw>
                </a:effectLst>
              </a:rPr>
              <a:t>Commitment 5</a:t>
            </a:r>
          </a:p>
        </p:txBody>
      </p:sp>
      <p:sp>
        <p:nvSpPr>
          <p:cNvPr id="6" name="Text Placeholder 7">
            <a:extLst>
              <a:ext uri="{FF2B5EF4-FFF2-40B4-BE49-F238E27FC236}">
                <a16:creationId xmlns:a16="http://schemas.microsoft.com/office/drawing/2014/main" id="{EFAECDA5-B091-7E4C-6C84-620B021F2F99}"/>
              </a:ext>
            </a:extLst>
          </p:cNvPr>
          <p:cNvSpPr>
            <a:spLocks noGrp="1"/>
          </p:cNvSpPr>
          <p:nvPr>
            <p:ph type="body" idx="1"/>
          </p:nvPr>
        </p:nvSpPr>
        <p:spPr>
          <a:xfrm>
            <a:off x="554702" y="1252848"/>
            <a:ext cx="8900016" cy="1781026"/>
          </a:xfrm>
        </p:spPr>
        <p:txBody>
          <a:bodyPr/>
          <a:lstStyle/>
          <a:p>
            <a:r>
              <a:rPr lang="en-NZ" b="1" dirty="0">
                <a:solidFill>
                  <a:srgbClr val="002060"/>
                </a:solidFill>
              </a:rPr>
              <a:t>Challenges</a:t>
            </a:r>
            <a:endParaRPr lang="en-NZ" b="1" dirty="0">
              <a:solidFill>
                <a:srgbClr val="002060"/>
              </a:solidFill>
              <a:latin typeface="Calibri" panose="020F0502020204030204" pitchFamily="34" charset="0"/>
            </a:endParaRPr>
          </a:p>
          <a:p>
            <a:pPr marL="285750" indent="-285750">
              <a:buFont typeface="Arial" panose="020B0604020202020204" pitchFamily="34" charset="0"/>
              <a:buChar char="•"/>
            </a:pPr>
            <a:r>
              <a:rPr lang="en-NZ" dirty="0">
                <a:solidFill>
                  <a:srgbClr val="002060"/>
                </a:solidFill>
              </a:rPr>
              <a:t>Drafting of the Bill has taken longer than anticipated due to resourcing constraints.</a:t>
            </a:r>
          </a:p>
          <a:p>
            <a:pPr marL="285750" indent="-285750">
              <a:buFont typeface="Arial" panose="020B0604020202020204" pitchFamily="34" charset="0"/>
              <a:buChar char="•"/>
            </a:pPr>
            <a:r>
              <a:rPr lang="en-NZ" dirty="0">
                <a:solidFill>
                  <a:srgbClr val="002060"/>
                </a:solidFill>
              </a:rPr>
              <a:t>Planned milestones are indicative only as they are contingent on the Parliamentary process and passage of legislation</a:t>
            </a:r>
          </a:p>
          <a:p>
            <a:pPr marL="285750" indent="-285750">
              <a:buFont typeface="Arial" panose="020B0604020202020204" pitchFamily="34" charset="0"/>
              <a:buChar char="•"/>
            </a:pPr>
            <a:r>
              <a:rPr lang="en-NZ" dirty="0">
                <a:solidFill>
                  <a:srgbClr val="002060"/>
                </a:solidFill>
              </a:rPr>
              <a:t>Operationalising legislation in a way that is effective and easy to use for government agencies and the public</a:t>
            </a:r>
          </a:p>
        </p:txBody>
      </p:sp>
      <p:sp>
        <p:nvSpPr>
          <p:cNvPr id="7" name="Text Placeholder 7">
            <a:extLst>
              <a:ext uri="{FF2B5EF4-FFF2-40B4-BE49-F238E27FC236}">
                <a16:creationId xmlns:a16="http://schemas.microsoft.com/office/drawing/2014/main" id="{47D89941-3ABC-C0A6-EA2B-6A9653658F18}"/>
              </a:ext>
            </a:extLst>
          </p:cNvPr>
          <p:cNvSpPr txBox="1">
            <a:spLocks/>
          </p:cNvSpPr>
          <p:nvPr/>
        </p:nvSpPr>
        <p:spPr>
          <a:xfrm>
            <a:off x="502992" y="3429000"/>
            <a:ext cx="8900016" cy="2176153"/>
          </a:xfrm>
          <a:prstGeom prst="rect">
            <a:avLst/>
          </a:prstGeom>
        </p:spPr>
        <p:txBody>
          <a:bodyPr/>
          <a:lstStyle>
            <a:lvl1pPr marL="0" indent="0" algn="l" defTabSz="914354" rtl="0" eaLnBrk="1" latinLnBrk="0" hangingPunct="1">
              <a:lnSpc>
                <a:spcPct val="90000"/>
              </a:lnSpc>
              <a:spcBef>
                <a:spcPts val="1000"/>
              </a:spcBef>
              <a:buFont typeface="Arial" panose="020B0604020202020204" pitchFamily="34" charset="0"/>
              <a:buNone/>
              <a:defRPr sz="1800" kern="1200">
                <a:solidFill>
                  <a:schemeClr val="tx1">
                    <a:lumMod val="85000"/>
                    <a:lumOff val="15000"/>
                  </a:schemeClr>
                </a:solidFill>
                <a:latin typeface="Source Sans Pro" panose="020B0503030403020204" pitchFamily="34" charset="0"/>
                <a:ea typeface="Source Sans Pro" panose="020B0503030403020204" pitchFamily="34" charset="0"/>
                <a:cs typeface="+mn-cs"/>
              </a:defRPr>
            </a:lvl1pPr>
            <a:lvl2pPr marL="457178" indent="0" algn="l" defTabSz="914354" rtl="0" eaLnBrk="1" latinLnBrk="0" hangingPunct="1">
              <a:lnSpc>
                <a:spcPct val="90000"/>
              </a:lnSpc>
              <a:spcBef>
                <a:spcPts val="500"/>
              </a:spcBef>
              <a:buFont typeface="Arial" panose="020B0604020202020204" pitchFamily="34" charset="0"/>
              <a:buNone/>
              <a:defRPr sz="2000" kern="1200">
                <a:solidFill>
                  <a:schemeClr val="tx1">
                    <a:tint val="75000"/>
                  </a:schemeClr>
                </a:solidFill>
                <a:latin typeface="+mn-lt"/>
                <a:ea typeface="+mn-ea"/>
                <a:cs typeface="+mn-cs"/>
              </a:defRPr>
            </a:lvl2pPr>
            <a:lvl3pPr marL="914354" indent="0" algn="l" defTabSz="914354" rtl="0" eaLnBrk="1" latinLnBrk="0" hangingPunct="1">
              <a:lnSpc>
                <a:spcPct val="90000"/>
              </a:lnSpc>
              <a:spcBef>
                <a:spcPts val="500"/>
              </a:spcBef>
              <a:buFont typeface="Arial" panose="020B0604020202020204" pitchFamily="34" charset="0"/>
              <a:buNone/>
              <a:defRPr sz="1800" kern="1200">
                <a:solidFill>
                  <a:schemeClr val="tx1">
                    <a:tint val="75000"/>
                  </a:schemeClr>
                </a:solidFill>
                <a:latin typeface="+mn-lt"/>
                <a:ea typeface="+mn-ea"/>
                <a:cs typeface="+mn-cs"/>
              </a:defRPr>
            </a:lvl3pPr>
            <a:lvl4pPr marL="1371532"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4pPr>
            <a:lvl5pPr marL="1828709"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5pPr>
            <a:lvl6pPr marL="2285886"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6pPr>
            <a:lvl7pPr marL="2743062"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7pPr>
            <a:lvl8pPr marL="3200240"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8pPr>
            <a:lvl9pPr marL="3657418"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9pPr>
          </a:lstStyle>
          <a:p>
            <a:r>
              <a:rPr lang="en-NZ" b="1" dirty="0">
                <a:solidFill>
                  <a:srgbClr val="002060"/>
                </a:solidFill>
              </a:rPr>
              <a:t>Next Steps</a:t>
            </a:r>
            <a:endParaRPr lang="en-NZ" dirty="0">
              <a:latin typeface="Calibri" panose="020F0502020204030204" pitchFamily="34" charset="0"/>
            </a:endParaRPr>
          </a:p>
          <a:p>
            <a:pPr marL="285750" indent="-285750">
              <a:buFont typeface="Arial" panose="020B0604020202020204" pitchFamily="34" charset="0"/>
              <a:buChar char="•"/>
            </a:pPr>
            <a:r>
              <a:rPr lang="en-NZ" dirty="0">
                <a:solidFill>
                  <a:srgbClr val="002060"/>
                </a:solidFill>
              </a:rPr>
              <a:t>Working with PCO to finalise draft legislation</a:t>
            </a:r>
          </a:p>
          <a:p>
            <a:pPr marL="285750" indent="-285750">
              <a:buFont typeface="Arial" panose="020B0604020202020204" pitchFamily="34" charset="0"/>
              <a:buChar char="•"/>
            </a:pPr>
            <a:r>
              <a:rPr lang="en-NZ" dirty="0">
                <a:solidFill>
                  <a:srgbClr val="002060"/>
                </a:solidFill>
              </a:rPr>
              <a:t>Release of exposure draft of the Bill to the public and key stakeholders</a:t>
            </a:r>
          </a:p>
          <a:p>
            <a:pPr marL="285750" indent="-285750">
              <a:buFont typeface="Arial" panose="020B0604020202020204" pitchFamily="34" charset="0"/>
              <a:buChar char="•"/>
            </a:pPr>
            <a:r>
              <a:rPr lang="en-NZ" dirty="0">
                <a:solidFill>
                  <a:srgbClr val="002060"/>
                </a:solidFill>
              </a:rPr>
              <a:t>Introduce the legislation to the House, and going through the legislative process </a:t>
            </a:r>
          </a:p>
          <a:p>
            <a:pPr marL="285750" indent="-285750">
              <a:buFont typeface="Arial" panose="020B0604020202020204" pitchFamily="34" charset="0"/>
              <a:buChar char="•"/>
            </a:pPr>
            <a:r>
              <a:rPr lang="en-NZ" dirty="0">
                <a:solidFill>
                  <a:srgbClr val="002060"/>
                </a:solidFill>
              </a:rPr>
              <a:t>Design of policy and guidance documentation to support the introduction of the register</a:t>
            </a:r>
          </a:p>
          <a:p>
            <a:pPr marL="285750" indent="-285750">
              <a:buFont typeface="Arial" panose="020B0604020202020204" pitchFamily="34" charset="0"/>
              <a:buChar char="•"/>
            </a:pPr>
            <a:r>
              <a:rPr lang="en-NZ" dirty="0">
                <a:solidFill>
                  <a:srgbClr val="002060"/>
                </a:solidFill>
              </a:rPr>
              <a:t>Develop publicity and information to support the enactment of the new legislation</a:t>
            </a:r>
          </a:p>
        </p:txBody>
      </p:sp>
    </p:spTree>
    <p:extLst>
      <p:ext uri="{BB962C8B-B14F-4D97-AF65-F5344CB8AC3E}">
        <p14:creationId xmlns:p14="http://schemas.microsoft.com/office/powerpoint/2010/main" val="1190110429"/>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E0C21132-7A8E-42D6-BA34-13C37CF4A341}"/>
              </a:ext>
            </a:extLst>
          </p:cNvPr>
          <p:cNvSpPr>
            <a:spLocks noGrp="1"/>
          </p:cNvSpPr>
          <p:nvPr>
            <p:ph type="title"/>
          </p:nvPr>
        </p:nvSpPr>
        <p:spPr>
          <a:xfrm>
            <a:off x="554702" y="195183"/>
            <a:ext cx="8543925" cy="558799"/>
          </a:xfrm>
        </p:spPr>
        <p:txBody>
          <a:bodyPr/>
          <a:lstStyle/>
          <a:p>
            <a:r>
              <a:rPr lang="en-NZ" sz="3000" b="1" dirty="0">
                <a:solidFill>
                  <a:srgbClr val="002060"/>
                </a:solidFill>
                <a:effectLst>
                  <a:outerShdw blurRad="38100" dist="38100" dir="2700000" algn="tl">
                    <a:srgbClr val="000000">
                      <a:alpha val="43137"/>
                    </a:srgbClr>
                  </a:outerShdw>
                </a:effectLst>
              </a:rPr>
              <a:t>Commitment 5 Question Time</a:t>
            </a:r>
          </a:p>
        </p:txBody>
      </p:sp>
      <p:pic>
        <p:nvPicPr>
          <p:cNvPr id="4" name="Graphic 3" descr="Question Mark with solid fill">
            <a:extLst>
              <a:ext uri="{FF2B5EF4-FFF2-40B4-BE49-F238E27FC236}">
                <a16:creationId xmlns:a16="http://schemas.microsoft.com/office/drawing/2014/main" id="{699B3170-9EBA-7BFF-4108-2765E0CBF42A}"/>
              </a:ext>
            </a:extLst>
          </p:cNvPr>
          <p:cNvPicPr>
            <a:picLocks noChangeAspect="1"/>
          </p:cNvPicPr>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2625815" y="1124465"/>
            <a:ext cx="4417541" cy="4324865"/>
          </a:xfrm>
          <a:prstGeom prst="rect">
            <a:avLst/>
          </a:prstGeom>
        </p:spPr>
      </p:pic>
    </p:spTree>
    <p:extLst>
      <p:ext uri="{BB962C8B-B14F-4D97-AF65-F5344CB8AC3E}">
        <p14:creationId xmlns:p14="http://schemas.microsoft.com/office/powerpoint/2010/main" val="2232098069"/>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04CA8F3-1E97-AB18-8C3D-4F4AE7D0C230}"/>
              </a:ext>
            </a:extLst>
          </p:cNvPr>
          <p:cNvSpPr>
            <a:spLocks noGrp="1"/>
          </p:cNvSpPr>
          <p:nvPr>
            <p:ph type="title"/>
          </p:nvPr>
        </p:nvSpPr>
        <p:spPr>
          <a:xfrm>
            <a:off x="1282535" y="632798"/>
            <a:ext cx="7368949" cy="982245"/>
          </a:xfrm>
        </p:spPr>
        <p:txBody>
          <a:bodyPr/>
          <a:lstStyle/>
          <a:p>
            <a:r>
              <a:rPr lang="en-NZ" dirty="0"/>
              <a:t>3.05-3.15pm: Commitment Six</a:t>
            </a:r>
          </a:p>
        </p:txBody>
      </p:sp>
      <p:sp>
        <p:nvSpPr>
          <p:cNvPr id="3" name="Text Placeholder 2">
            <a:extLst>
              <a:ext uri="{FF2B5EF4-FFF2-40B4-BE49-F238E27FC236}">
                <a16:creationId xmlns:a16="http://schemas.microsoft.com/office/drawing/2014/main" id="{5E157A84-3763-B079-0279-3CECDF6363AC}"/>
              </a:ext>
            </a:extLst>
          </p:cNvPr>
          <p:cNvSpPr>
            <a:spLocks noGrp="1"/>
          </p:cNvSpPr>
          <p:nvPr>
            <p:ph type="body" idx="1"/>
          </p:nvPr>
        </p:nvSpPr>
        <p:spPr>
          <a:xfrm>
            <a:off x="1448459" y="2025403"/>
            <a:ext cx="7009081" cy="1103086"/>
          </a:xfrm>
        </p:spPr>
        <p:txBody>
          <a:bodyPr/>
          <a:lstStyle/>
          <a:p>
            <a:r>
              <a:rPr lang="en-NZ" sz="2800" dirty="0"/>
              <a:t>Presenter: Olaf Buhrfeindt, Senior Policy Advisor and Rakesh Dushila, Manager Business Information and Analysis, NZ Government Procurement and Property</a:t>
            </a:r>
          </a:p>
        </p:txBody>
      </p:sp>
    </p:spTree>
    <p:extLst>
      <p:ext uri="{BB962C8B-B14F-4D97-AF65-F5344CB8AC3E}">
        <p14:creationId xmlns:p14="http://schemas.microsoft.com/office/powerpoint/2010/main" val="700645098"/>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E0C21132-7A8E-42D6-BA34-13C37CF4A341}"/>
              </a:ext>
            </a:extLst>
          </p:cNvPr>
          <p:cNvSpPr>
            <a:spLocks noGrp="1"/>
          </p:cNvSpPr>
          <p:nvPr>
            <p:ph type="title"/>
          </p:nvPr>
        </p:nvSpPr>
        <p:spPr>
          <a:xfrm>
            <a:off x="421537" y="1274082"/>
            <a:ext cx="8543925" cy="558799"/>
          </a:xfrm>
        </p:spPr>
        <p:txBody>
          <a:bodyPr/>
          <a:lstStyle/>
          <a:p>
            <a:r>
              <a:rPr lang="en-NZ" sz="3000" b="1">
                <a:solidFill>
                  <a:srgbClr val="002060"/>
                </a:solidFill>
                <a:effectLst>
                  <a:outerShdw blurRad="38100" dist="38100" dir="2700000" algn="tl">
                    <a:srgbClr val="000000">
                      <a:alpha val="43137"/>
                    </a:srgbClr>
                  </a:outerShdw>
                </a:effectLst>
              </a:rPr>
              <a:t>Commitment 6- Improve govt procurement transparency</a:t>
            </a:r>
            <a:br>
              <a:rPr lang="en-NZ" sz="1800">
                <a:effectLst/>
                <a:latin typeface="Calibri" panose="020F0502020204030204" pitchFamily="34" charset="0"/>
                <a:ea typeface="Calibri" panose="020F0502020204030204" pitchFamily="34" charset="0"/>
                <a:cs typeface="Times New Roman" panose="02020603050405020304" pitchFamily="18" charset="0"/>
              </a:rPr>
            </a:br>
            <a:endParaRPr lang="en-NZ" sz="3000" b="1">
              <a:solidFill>
                <a:srgbClr val="002060"/>
              </a:solidFill>
              <a:effectLst>
                <a:outerShdw blurRad="38100" dist="38100" dir="2700000" algn="tl">
                  <a:srgbClr val="000000">
                    <a:alpha val="43137"/>
                  </a:srgbClr>
                </a:outerShdw>
              </a:effectLst>
            </a:endParaRPr>
          </a:p>
        </p:txBody>
      </p:sp>
      <p:sp>
        <p:nvSpPr>
          <p:cNvPr id="6" name="Text Placeholder 7">
            <a:extLst>
              <a:ext uri="{FF2B5EF4-FFF2-40B4-BE49-F238E27FC236}">
                <a16:creationId xmlns:a16="http://schemas.microsoft.com/office/drawing/2014/main" id="{793F6AB7-C8C2-ED37-0105-9EA6410CD5B2}"/>
              </a:ext>
            </a:extLst>
          </p:cNvPr>
          <p:cNvSpPr>
            <a:spLocks noGrp="1"/>
          </p:cNvSpPr>
          <p:nvPr>
            <p:ph type="body" idx="1"/>
          </p:nvPr>
        </p:nvSpPr>
        <p:spPr>
          <a:xfrm>
            <a:off x="502991" y="1813085"/>
            <a:ext cx="9146105" cy="1500187"/>
          </a:xfrm>
        </p:spPr>
        <p:txBody>
          <a:bodyPr/>
          <a:lstStyle/>
          <a:p>
            <a:r>
              <a:rPr lang="en-NZ" b="1" dirty="0">
                <a:solidFill>
                  <a:srgbClr val="002060"/>
                </a:solidFill>
              </a:rPr>
              <a:t>Lead Agency </a:t>
            </a:r>
            <a:r>
              <a:rPr lang="en-NZ" dirty="0">
                <a:solidFill>
                  <a:srgbClr val="002060"/>
                </a:solidFill>
              </a:rPr>
              <a:t>- The Ministry of Business, Innovation and Employment</a:t>
            </a:r>
            <a:endParaRPr lang="en-NZ" b="1" dirty="0">
              <a:solidFill>
                <a:srgbClr val="002060"/>
              </a:solidFill>
            </a:endParaRPr>
          </a:p>
          <a:p>
            <a:r>
              <a:rPr lang="en-NZ" b="1" dirty="0">
                <a:solidFill>
                  <a:srgbClr val="002060"/>
                </a:solidFill>
              </a:rPr>
              <a:t>Commitment Description </a:t>
            </a:r>
            <a:endParaRPr lang="en-NZ" b="1" dirty="0">
              <a:solidFill>
                <a:srgbClr val="002060"/>
              </a:solidFill>
              <a:latin typeface="Calibri" panose="020F0502020204030204" pitchFamily="34" charset="0"/>
            </a:endParaRPr>
          </a:p>
          <a:p>
            <a:r>
              <a:rPr lang="en-NZ" dirty="0">
                <a:solidFill>
                  <a:srgbClr val="002060"/>
                </a:solidFill>
              </a:rPr>
              <a:t>Improve the transparency of government sourcing activity and establish practices to better support capturing and sharing procurement information.​ To achieve this we are:</a:t>
            </a:r>
          </a:p>
          <a:p>
            <a:pPr marL="285750" indent="-285750">
              <a:buFont typeface="Arial" panose="020B0604020202020204" pitchFamily="34" charset="0"/>
              <a:buChar char="•"/>
            </a:pPr>
            <a:r>
              <a:rPr lang="en-NZ" dirty="0">
                <a:solidFill>
                  <a:srgbClr val="002060"/>
                </a:solidFill>
              </a:rPr>
              <a:t>Making improvements to Government Electronic Tender Services (GETS) to better capture spend data in line with publication requirements under the Government Procurement Rules.</a:t>
            </a:r>
          </a:p>
          <a:p>
            <a:pPr marL="285750" indent="-285750">
              <a:buFont typeface="Arial" panose="020B0604020202020204" pitchFamily="34" charset="0"/>
              <a:buChar char="•"/>
            </a:pPr>
            <a:r>
              <a:rPr lang="en-NZ" dirty="0">
                <a:solidFill>
                  <a:srgbClr val="002060"/>
                </a:solidFill>
              </a:rPr>
              <a:t>Developing the foundations of an integrated data system and future data management by establishing a data governance framework, reporting requirements and standards  that will enhance the visibility of procurement information and enable a comprehensive view of government expenditure.</a:t>
            </a:r>
          </a:p>
          <a:p>
            <a:pPr marL="285750" indent="-285750">
              <a:buFont typeface="Arial" panose="020B0604020202020204" pitchFamily="34" charset="0"/>
              <a:buChar char="•"/>
            </a:pPr>
            <a:r>
              <a:rPr lang="en-NZ" dirty="0">
                <a:solidFill>
                  <a:srgbClr val="002060"/>
                </a:solidFill>
              </a:rPr>
              <a:t>Developing a digital data platform to capture procurement information, in alignment with the Open Contracting Data Standard (OCDS).</a:t>
            </a:r>
          </a:p>
          <a:p>
            <a:endParaRPr lang="en-US" dirty="0">
              <a:solidFill>
                <a:srgbClr val="002060"/>
              </a:solidFill>
            </a:endParaRPr>
          </a:p>
        </p:txBody>
      </p:sp>
    </p:spTree>
    <p:extLst>
      <p:ext uri="{BB962C8B-B14F-4D97-AF65-F5344CB8AC3E}">
        <p14:creationId xmlns:p14="http://schemas.microsoft.com/office/powerpoint/2010/main" val="865825052"/>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E0C21132-7A8E-42D6-BA34-13C37CF4A341}"/>
              </a:ext>
            </a:extLst>
          </p:cNvPr>
          <p:cNvSpPr>
            <a:spLocks noGrp="1"/>
          </p:cNvSpPr>
          <p:nvPr>
            <p:ph type="title"/>
          </p:nvPr>
        </p:nvSpPr>
        <p:spPr>
          <a:xfrm>
            <a:off x="554702" y="195183"/>
            <a:ext cx="8543925" cy="558799"/>
          </a:xfrm>
        </p:spPr>
        <p:txBody>
          <a:bodyPr/>
          <a:lstStyle/>
          <a:p>
            <a:r>
              <a:rPr lang="en-NZ" sz="3000" b="1">
                <a:solidFill>
                  <a:srgbClr val="002060"/>
                </a:solidFill>
                <a:effectLst>
                  <a:outerShdw blurRad="38100" dist="38100" dir="2700000" algn="tl">
                    <a:srgbClr val="000000">
                      <a:alpha val="43137"/>
                    </a:srgbClr>
                  </a:outerShdw>
                </a:effectLst>
              </a:rPr>
              <a:t>Commitment 6</a:t>
            </a:r>
          </a:p>
        </p:txBody>
      </p:sp>
      <p:sp>
        <p:nvSpPr>
          <p:cNvPr id="6" name="Text Placeholder 7">
            <a:extLst>
              <a:ext uri="{FF2B5EF4-FFF2-40B4-BE49-F238E27FC236}">
                <a16:creationId xmlns:a16="http://schemas.microsoft.com/office/drawing/2014/main" id="{FA269E40-05C0-1D82-0C3D-70FA2F51DBB3}"/>
              </a:ext>
            </a:extLst>
          </p:cNvPr>
          <p:cNvSpPr>
            <a:spLocks noGrp="1"/>
          </p:cNvSpPr>
          <p:nvPr>
            <p:ph type="body" idx="1"/>
          </p:nvPr>
        </p:nvSpPr>
        <p:spPr>
          <a:xfrm>
            <a:off x="707102" y="787697"/>
            <a:ext cx="8900016" cy="2384128"/>
          </a:xfrm>
        </p:spPr>
        <p:txBody>
          <a:bodyPr/>
          <a:lstStyle/>
          <a:p>
            <a:r>
              <a:rPr lang="en-NZ" b="1" dirty="0">
                <a:solidFill>
                  <a:srgbClr val="002060"/>
                </a:solidFill>
              </a:rPr>
              <a:t>Key progress </a:t>
            </a:r>
            <a:endParaRPr lang="en-NZ" dirty="0">
              <a:latin typeface="Calibri" panose="020F0502020204030204" pitchFamily="34" charset="0"/>
            </a:endParaRPr>
          </a:p>
          <a:p>
            <a:pPr marL="285750" lvl="0" indent="-285750">
              <a:buFont typeface="Arial" panose="020B0604020202020204" pitchFamily="34" charset="0"/>
              <a:buChar char="•"/>
            </a:pPr>
            <a:r>
              <a:rPr lang="en-NZ" dirty="0">
                <a:solidFill>
                  <a:srgbClr val="002060"/>
                </a:solidFill>
              </a:rPr>
              <a:t>Completed current state and gap analysis of key datasets and master data stores, undertaken analysis to map our existing data model to OCDS, and developed a conceptual future state data model.</a:t>
            </a:r>
          </a:p>
          <a:p>
            <a:pPr marL="285750" lvl="0" indent="-285750">
              <a:buFont typeface="Arial" panose="020B0604020202020204" pitchFamily="34" charset="0"/>
              <a:buChar char="•"/>
            </a:pPr>
            <a:r>
              <a:rPr lang="en-NZ" dirty="0">
                <a:solidFill>
                  <a:srgbClr val="002060"/>
                </a:solidFill>
              </a:rPr>
              <a:t>Completed workshops with agencies and suppliers to capture their desired data needs, and incorporated findings into requirements for a new one-stop shop Procurement Platform.</a:t>
            </a:r>
          </a:p>
          <a:p>
            <a:pPr marL="285750" indent="-285750">
              <a:buFont typeface="Arial" panose="020B0604020202020204" pitchFamily="34" charset="0"/>
              <a:buChar char="•"/>
            </a:pPr>
            <a:r>
              <a:rPr lang="en-NZ" dirty="0">
                <a:solidFill>
                  <a:srgbClr val="002060"/>
                </a:solidFill>
              </a:rPr>
              <a:t>Completed scoping and design for changing manual tender responses by purchasing officers to improve data validation, accuracy, and traceability.</a:t>
            </a:r>
          </a:p>
          <a:p>
            <a:pPr marL="285750" lvl="0" indent="-285750">
              <a:buFont typeface="Arial" panose="020B0604020202020204" pitchFamily="34" charset="0"/>
              <a:buChar char="•"/>
            </a:pPr>
            <a:endParaRPr lang="en-NZ" dirty="0">
              <a:solidFill>
                <a:srgbClr val="002060"/>
              </a:solidFill>
            </a:endParaRPr>
          </a:p>
          <a:p>
            <a:pPr lvl="0"/>
            <a:endParaRPr lang="en-NZ" dirty="0">
              <a:solidFill>
                <a:srgbClr val="002060"/>
              </a:solidFill>
            </a:endParaRPr>
          </a:p>
          <a:p>
            <a:pPr marL="285750" lvl="0" indent="-285750">
              <a:buFont typeface="Arial" panose="020B0604020202020204" pitchFamily="34" charset="0"/>
              <a:buChar char="•"/>
            </a:pPr>
            <a:endParaRPr lang="en-NZ" dirty="0">
              <a:solidFill>
                <a:srgbClr val="002060"/>
              </a:solidFill>
            </a:endParaRPr>
          </a:p>
          <a:p>
            <a:pPr marL="285750" lvl="0" indent="-285750">
              <a:buFont typeface="Arial" panose="020B0604020202020204" pitchFamily="34" charset="0"/>
              <a:buChar char="•"/>
            </a:pPr>
            <a:endParaRPr lang="en-NZ" dirty="0">
              <a:solidFill>
                <a:srgbClr val="002060"/>
              </a:solidFill>
            </a:endParaRPr>
          </a:p>
          <a:p>
            <a:pPr marL="285750" lvl="0" indent="-285750">
              <a:buFont typeface="Arial" panose="020B0604020202020204" pitchFamily="34" charset="0"/>
              <a:buChar char="•"/>
            </a:pPr>
            <a:endParaRPr lang="en-NZ" dirty="0">
              <a:solidFill>
                <a:srgbClr val="002060"/>
              </a:solidFill>
            </a:endParaRPr>
          </a:p>
          <a:p>
            <a:endParaRPr lang="en-NZ" dirty="0"/>
          </a:p>
        </p:txBody>
      </p:sp>
      <p:sp>
        <p:nvSpPr>
          <p:cNvPr id="7" name="Text Placeholder 7">
            <a:extLst>
              <a:ext uri="{FF2B5EF4-FFF2-40B4-BE49-F238E27FC236}">
                <a16:creationId xmlns:a16="http://schemas.microsoft.com/office/drawing/2014/main" id="{6CE19877-0AF4-A476-A343-9BCDF1EA1F2C}"/>
              </a:ext>
            </a:extLst>
          </p:cNvPr>
          <p:cNvSpPr txBox="1">
            <a:spLocks/>
          </p:cNvSpPr>
          <p:nvPr/>
        </p:nvSpPr>
        <p:spPr>
          <a:xfrm>
            <a:off x="620567" y="3475797"/>
            <a:ext cx="3773458" cy="1224717"/>
          </a:xfrm>
          <a:prstGeom prst="rect">
            <a:avLst/>
          </a:prstGeom>
        </p:spPr>
        <p:txBody>
          <a:bodyPr/>
          <a:lstStyle>
            <a:lvl1pPr marL="0" indent="0" algn="l" defTabSz="914354" rtl="0" eaLnBrk="1" latinLnBrk="0" hangingPunct="1">
              <a:lnSpc>
                <a:spcPct val="90000"/>
              </a:lnSpc>
              <a:spcBef>
                <a:spcPts val="1000"/>
              </a:spcBef>
              <a:buFont typeface="Arial" panose="020B0604020202020204" pitchFamily="34" charset="0"/>
              <a:buNone/>
              <a:defRPr sz="1800" kern="1200">
                <a:solidFill>
                  <a:schemeClr val="tx1">
                    <a:lumMod val="85000"/>
                    <a:lumOff val="15000"/>
                  </a:schemeClr>
                </a:solidFill>
                <a:latin typeface="Source Sans Pro" panose="020B0503030403020204" pitchFamily="34" charset="0"/>
                <a:ea typeface="Source Sans Pro" panose="020B0503030403020204" pitchFamily="34" charset="0"/>
                <a:cs typeface="+mn-cs"/>
              </a:defRPr>
            </a:lvl1pPr>
            <a:lvl2pPr marL="457178" indent="0" algn="l" defTabSz="914354" rtl="0" eaLnBrk="1" latinLnBrk="0" hangingPunct="1">
              <a:lnSpc>
                <a:spcPct val="90000"/>
              </a:lnSpc>
              <a:spcBef>
                <a:spcPts val="500"/>
              </a:spcBef>
              <a:buFont typeface="Arial" panose="020B0604020202020204" pitchFamily="34" charset="0"/>
              <a:buNone/>
              <a:defRPr sz="2000" kern="1200">
                <a:solidFill>
                  <a:schemeClr val="tx1">
                    <a:tint val="75000"/>
                  </a:schemeClr>
                </a:solidFill>
                <a:latin typeface="+mn-lt"/>
                <a:ea typeface="+mn-ea"/>
                <a:cs typeface="+mn-cs"/>
              </a:defRPr>
            </a:lvl2pPr>
            <a:lvl3pPr marL="914354" indent="0" algn="l" defTabSz="914354" rtl="0" eaLnBrk="1" latinLnBrk="0" hangingPunct="1">
              <a:lnSpc>
                <a:spcPct val="90000"/>
              </a:lnSpc>
              <a:spcBef>
                <a:spcPts val="500"/>
              </a:spcBef>
              <a:buFont typeface="Arial" panose="020B0604020202020204" pitchFamily="34" charset="0"/>
              <a:buNone/>
              <a:defRPr sz="1800" kern="1200">
                <a:solidFill>
                  <a:schemeClr val="tx1">
                    <a:tint val="75000"/>
                  </a:schemeClr>
                </a:solidFill>
                <a:latin typeface="+mn-lt"/>
                <a:ea typeface="+mn-ea"/>
                <a:cs typeface="+mn-cs"/>
              </a:defRPr>
            </a:lvl3pPr>
            <a:lvl4pPr marL="1371532"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4pPr>
            <a:lvl5pPr marL="1828709"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5pPr>
            <a:lvl6pPr marL="2285886"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6pPr>
            <a:lvl7pPr marL="2743062"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7pPr>
            <a:lvl8pPr marL="3200240"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8pPr>
            <a:lvl9pPr marL="3657418"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9pPr>
          </a:lstStyle>
          <a:p>
            <a:r>
              <a:rPr lang="en-NZ" b="1" dirty="0">
                <a:solidFill>
                  <a:srgbClr val="002060"/>
                </a:solidFill>
              </a:rPr>
              <a:t>Challenges</a:t>
            </a:r>
            <a:endParaRPr lang="en-NZ" dirty="0">
              <a:latin typeface="Calibri" panose="020F0502020204030204" pitchFamily="34" charset="0"/>
            </a:endParaRPr>
          </a:p>
          <a:p>
            <a:pPr marL="285750" indent="-285750">
              <a:buFont typeface="Arial" panose="020B0604020202020204" pitchFamily="34" charset="0"/>
              <a:buChar char="•"/>
            </a:pPr>
            <a:r>
              <a:rPr lang="en-NZ" dirty="0">
                <a:solidFill>
                  <a:srgbClr val="002060"/>
                </a:solidFill>
              </a:rPr>
              <a:t>Data collected in silos</a:t>
            </a:r>
          </a:p>
          <a:p>
            <a:pPr marL="285750" indent="-285750">
              <a:buFont typeface="Arial" panose="020B0604020202020204" pitchFamily="34" charset="0"/>
              <a:buChar char="•"/>
            </a:pPr>
            <a:r>
              <a:rPr lang="en-NZ" dirty="0">
                <a:solidFill>
                  <a:srgbClr val="002060"/>
                </a:solidFill>
              </a:rPr>
              <a:t>Using different systems</a:t>
            </a:r>
          </a:p>
          <a:p>
            <a:pPr marL="285750" indent="-285750">
              <a:buFont typeface="Arial" panose="020B0604020202020204" pitchFamily="34" charset="0"/>
              <a:buChar char="•"/>
            </a:pPr>
            <a:r>
              <a:rPr lang="en-NZ" dirty="0">
                <a:solidFill>
                  <a:srgbClr val="002060"/>
                </a:solidFill>
              </a:rPr>
              <a:t>Data Standards</a:t>
            </a:r>
          </a:p>
        </p:txBody>
      </p:sp>
      <p:sp>
        <p:nvSpPr>
          <p:cNvPr id="9" name="Text Placeholder 7">
            <a:extLst>
              <a:ext uri="{FF2B5EF4-FFF2-40B4-BE49-F238E27FC236}">
                <a16:creationId xmlns:a16="http://schemas.microsoft.com/office/drawing/2014/main" id="{E39531E6-82FF-D97B-A549-CBF6A238BBD6}"/>
              </a:ext>
            </a:extLst>
          </p:cNvPr>
          <p:cNvSpPr txBox="1">
            <a:spLocks/>
          </p:cNvSpPr>
          <p:nvPr/>
        </p:nvSpPr>
        <p:spPr>
          <a:xfrm>
            <a:off x="3513294" y="3814539"/>
            <a:ext cx="3773458" cy="1224717"/>
          </a:xfrm>
          <a:prstGeom prst="rect">
            <a:avLst/>
          </a:prstGeom>
        </p:spPr>
        <p:txBody>
          <a:bodyPr/>
          <a:lstStyle>
            <a:lvl1pPr marL="0" indent="0" algn="l" defTabSz="914354" rtl="0" eaLnBrk="1" latinLnBrk="0" hangingPunct="1">
              <a:lnSpc>
                <a:spcPct val="90000"/>
              </a:lnSpc>
              <a:spcBef>
                <a:spcPts val="1000"/>
              </a:spcBef>
              <a:buFont typeface="Arial" panose="020B0604020202020204" pitchFamily="34" charset="0"/>
              <a:buNone/>
              <a:defRPr sz="1800" kern="1200">
                <a:solidFill>
                  <a:schemeClr val="tx1">
                    <a:lumMod val="85000"/>
                    <a:lumOff val="15000"/>
                  </a:schemeClr>
                </a:solidFill>
                <a:latin typeface="Source Sans Pro" panose="020B0503030403020204" pitchFamily="34" charset="0"/>
                <a:ea typeface="Source Sans Pro" panose="020B0503030403020204" pitchFamily="34" charset="0"/>
                <a:cs typeface="+mn-cs"/>
              </a:defRPr>
            </a:lvl1pPr>
            <a:lvl2pPr marL="457178" indent="0" algn="l" defTabSz="914354" rtl="0" eaLnBrk="1" latinLnBrk="0" hangingPunct="1">
              <a:lnSpc>
                <a:spcPct val="90000"/>
              </a:lnSpc>
              <a:spcBef>
                <a:spcPts val="500"/>
              </a:spcBef>
              <a:buFont typeface="Arial" panose="020B0604020202020204" pitchFamily="34" charset="0"/>
              <a:buNone/>
              <a:defRPr sz="2000" kern="1200">
                <a:solidFill>
                  <a:schemeClr val="tx1">
                    <a:tint val="75000"/>
                  </a:schemeClr>
                </a:solidFill>
                <a:latin typeface="+mn-lt"/>
                <a:ea typeface="+mn-ea"/>
                <a:cs typeface="+mn-cs"/>
              </a:defRPr>
            </a:lvl2pPr>
            <a:lvl3pPr marL="914354" indent="0" algn="l" defTabSz="914354" rtl="0" eaLnBrk="1" latinLnBrk="0" hangingPunct="1">
              <a:lnSpc>
                <a:spcPct val="90000"/>
              </a:lnSpc>
              <a:spcBef>
                <a:spcPts val="500"/>
              </a:spcBef>
              <a:buFont typeface="Arial" panose="020B0604020202020204" pitchFamily="34" charset="0"/>
              <a:buNone/>
              <a:defRPr sz="1800" kern="1200">
                <a:solidFill>
                  <a:schemeClr val="tx1">
                    <a:tint val="75000"/>
                  </a:schemeClr>
                </a:solidFill>
                <a:latin typeface="+mn-lt"/>
                <a:ea typeface="+mn-ea"/>
                <a:cs typeface="+mn-cs"/>
              </a:defRPr>
            </a:lvl3pPr>
            <a:lvl4pPr marL="1371532"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4pPr>
            <a:lvl5pPr marL="1828709"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5pPr>
            <a:lvl6pPr marL="2285886"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6pPr>
            <a:lvl7pPr marL="2743062"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7pPr>
            <a:lvl8pPr marL="3200240"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8pPr>
            <a:lvl9pPr marL="3657418"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9pPr>
          </a:lstStyle>
          <a:p>
            <a:pPr marL="285750" indent="-285750">
              <a:buFont typeface="Arial" panose="020B0604020202020204" pitchFamily="34" charset="0"/>
              <a:buChar char="•"/>
            </a:pPr>
            <a:r>
              <a:rPr lang="en-NZ" dirty="0">
                <a:solidFill>
                  <a:srgbClr val="002060"/>
                </a:solidFill>
              </a:rPr>
              <a:t>Data availability</a:t>
            </a:r>
          </a:p>
          <a:p>
            <a:pPr marL="285750" indent="-285750">
              <a:buFont typeface="Arial" panose="020B0604020202020204" pitchFamily="34" charset="0"/>
              <a:buChar char="•"/>
            </a:pPr>
            <a:r>
              <a:rPr lang="en-NZ" dirty="0">
                <a:solidFill>
                  <a:srgbClr val="002060"/>
                </a:solidFill>
              </a:rPr>
              <a:t>Quality of data</a:t>
            </a:r>
          </a:p>
          <a:p>
            <a:pPr marL="285750" indent="-285750">
              <a:buFont typeface="Arial" panose="020B0604020202020204" pitchFamily="34" charset="0"/>
              <a:buChar char="•"/>
            </a:pPr>
            <a:r>
              <a:rPr lang="en-NZ" dirty="0">
                <a:solidFill>
                  <a:srgbClr val="002060"/>
                </a:solidFill>
              </a:rPr>
              <a:t>Indiscriminate data collation</a:t>
            </a:r>
          </a:p>
        </p:txBody>
      </p:sp>
      <p:sp>
        <p:nvSpPr>
          <p:cNvPr id="10" name="Text Placeholder 7">
            <a:extLst>
              <a:ext uri="{FF2B5EF4-FFF2-40B4-BE49-F238E27FC236}">
                <a16:creationId xmlns:a16="http://schemas.microsoft.com/office/drawing/2014/main" id="{2A8368E6-7CE2-A2F6-FA21-3951996F1FC3}"/>
              </a:ext>
            </a:extLst>
          </p:cNvPr>
          <p:cNvSpPr txBox="1">
            <a:spLocks/>
          </p:cNvSpPr>
          <p:nvPr/>
        </p:nvSpPr>
        <p:spPr>
          <a:xfrm>
            <a:off x="620567" y="5112126"/>
            <a:ext cx="8900016" cy="1224717"/>
          </a:xfrm>
          <a:prstGeom prst="rect">
            <a:avLst/>
          </a:prstGeom>
        </p:spPr>
        <p:txBody>
          <a:bodyPr/>
          <a:lstStyle>
            <a:lvl1pPr marL="0" indent="0" algn="l" defTabSz="914354" rtl="0" eaLnBrk="1" latinLnBrk="0" hangingPunct="1">
              <a:lnSpc>
                <a:spcPct val="90000"/>
              </a:lnSpc>
              <a:spcBef>
                <a:spcPts val="1000"/>
              </a:spcBef>
              <a:buFont typeface="Arial" panose="020B0604020202020204" pitchFamily="34" charset="0"/>
              <a:buNone/>
              <a:defRPr sz="1800" kern="1200">
                <a:solidFill>
                  <a:schemeClr val="tx1">
                    <a:lumMod val="85000"/>
                    <a:lumOff val="15000"/>
                  </a:schemeClr>
                </a:solidFill>
                <a:latin typeface="Source Sans Pro" panose="020B0503030403020204" pitchFamily="34" charset="0"/>
                <a:ea typeface="Source Sans Pro" panose="020B0503030403020204" pitchFamily="34" charset="0"/>
                <a:cs typeface="+mn-cs"/>
              </a:defRPr>
            </a:lvl1pPr>
            <a:lvl2pPr marL="457178" indent="0" algn="l" defTabSz="914354" rtl="0" eaLnBrk="1" latinLnBrk="0" hangingPunct="1">
              <a:lnSpc>
                <a:spcPct val="90000"/>
              </a:lnSpc>
              <a:spcBef>
                <a:spcPts val="500"/>
              </a:spcBef>
              <a:buFont typeface="Arial" panose="020B0604020202020204" pitchFamily="34" charset="0"/>
              <a:buNone/>
              <a:defRPr sz="2000" kern="1200">
                <a:solidFill>
                  <a:schemeClr val="tx1">
                    <a:tint val="75000"/>
                  </a:schemeClr>
                </a:solidFill>
                <a:latin typeface="+mn-lt"/>
                <a:ea typeface="+mn-ea"/>
                <a:cs typeface="+mn-cs"/>
              </a:defRPr>
            </a:lvl2pPr>
            <a:lvl3pPr marL="914354" indent="0" algn="l" defTabSz="914354" rtl="0" eaLnBrk="1" latinLnBrk="0" hangingPunct="1">
              <a:lnSpc>
                <a:spcPct val="90000"/>
              </a:lnSpc>
              <a:spcBef>
                <a:spcPts val="500"/>
              </a:spcBef>
              <a:buFont typeface="Arial" panose="020B0604020202020204" pitchFamily="34" charset="0"/>
              <a:buNone/>
              <a:defRPr sz="1800" kern="1200">
                <a:solidFill>
                  <a:schemeClr val="tx1">
                    <a:tint val="75000"/>
                  </a:schemeClr>
                </a:solidFill>
                <a:latin typeface="+mn-lt"/>
                <a:ea typeface="+mn-ea"/>
                <a:cs typeface="+mn-cs"/>
              </a:defRPr>
            </a:lvl3pPr>
            <a:lvl4pPr marL="1371532"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4pPr>
            <a:lvl5pPr marL="1828709"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5pPr>
            <a:lvl6pPr marL="2285886"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6pPr>
            <a:lvl7pPr marL="2743062"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7pPr>
            <a:lvl8pPr marL="3200240"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8pPr>
            <a:lvl9pPr marL="3657418"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9pPr>
          </a:lstStyle>
          <a:p>
            <a:r>
              <a:rPr lang="en-NZ" b="1" dirty="0">
                <a:solidFill>
                  <a:srgbClr val="002060"/>
                </a:solidFill>
              </a:rPr>
              <a:t>Key next steps</a:t>
            </a:r>
          </a:p>
          <a:p>
            <a:pPr marL="285750" indent="-285750">
              <a:buFont typeface="Arial" panose="020B0604020202020204" pitchFamily="34" charset="0"/>
              <a:buChar char="•"/>
            </a:pPr>
            <a:r>
              <a:rPr lang="en-NZ" dirty="0">
                <a:solidFill>
                  <a:srgbClr val="002060"/>
                </a:solidFill>
              </a:rPr>
              <a:t>Develop requirements for the digital data platform to meet OCDS standards.</a:t>
            </a:r>
          </a:p>
          <a:p>
            <a:pPr marL="285750" indent="-285750">
              <a:buFont typeface="Arial" panose="020B0604020202020204" pitchFamily="34" charset="0"/>
              <a:buChar char="•"/>
            </a:pPr>
            <a:r>
              <a:rPr lang="en-NZ" dirty="0">
                <a:solidFill>
                  <a:srgbClr val="002060"/>
                </a:solidFill>
              </a:rPr>
              <a:t>Data Governance discovery and consultation design to establish data stewards for managing datasets on an ongoing basis.</a:t>
            </a:r>
          </a:p>
          <a:p>
            <a:pPr marL="285750" indent="-285750">
              <a:buFont typeface="Arial" panose="020B0604020202020204" pitchFamily="34" charset="0"/>
              <a:buChar char="•"/>
            </a:pPr>
            <a:endParaRPr lang="en-NZ" dirty="0">
              <a:solidFill>
                <a:srgbClr val="002060"/>
              </a:solidFill>
            </a:endParaRPr>
          </a:p>
          <a:p>
            <a:r>
              <a:rPr lang="en-NZ" dirty="0">
                <a:latin typeface="Calibri" panose="020F0502020204030204" pitchFamily="34" charset="0"/>
              </a:rPr>
              <a:t> </a:t>
            </a:r>
            <a:endParaRPr lang="en-NZ" dirty="0"/>
          </a:p>
        </p:txBody>
      </p:sp>
    </p:spTree>
    <p:extLst>
      <p:ext uri="{BB962C8B-B14F-4D97-AF65-F5344CB8AC3E}">
        <p14:creationId xmlns:p14="http://schemas.microsoft.com/office/powerpoint/2010/main" val="2376834063"/>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E0C21132-7A8E-42D6-BA34-13C37CF4A341}"/>
              </a:ext>
            </a:extLst>
          </p:cNvPr>
          <p:cNvSpPr>
            <a:spLocks noGrp="1"/>
          </p:cNvSpPr>
          <p:nvPr>
            <p:ph type="title"/>
          </p:nvPr>
        </p:nvSpPr>
        <p:spPr>
          <a:xfrm>
            <a:off x="554702" y="195183"/>
            <a:ext cx="8543925" cy="558799"/>
          </a:xfrm>
        </p:spPr>
        <p:txBody>
          <a:bodyPr/>
          <a:lstStyle/>
          <a:p>
            <a:r>
              <a:rPr lang="en-NZ" sz="3000" b="1" dirty="0">
                <a:solidFill>
                  <a:srgbClr val="002060"/>
                </a:solidFill>
                <a:effectLst>
                  <a:outerShdw blurRad="38100" dist="38100" dir="2700000" algn="tl">
                    <a:srgbClr val="000000">
                      <a:alpha val="43137"/>
                    </a:srgbClr>
                  </a:outerShdw>
                </a:effectLst>
              </a:rPr>
              <a:t>Commitment 6 Question Time</a:t>
            </a:r>
          </a:p>
        </p:txBody>
      </p:sp>
      <p:pic>
        <p:nvPicPr>
          <p:cNvPr id="4" name="Graphic 3" descr="Question Mark with solid fill">
            <a:extLst>
              <a:ext uri="{FF2B5EF4-FFF2-40B4-BE49-F238E27FC236}">
                <a16:creationId xmlns:a16="http://schemas.microsoft.com/office/drawing/2014/main" id="{1DB46F1B-54F2-3DA6-7A14-4142205DA5BC}"/>
              </a:ext>
            </a:extLst>
          </p:cNvPr>
          <p:cNvPicPr>
            <a:picLocks noChangeAspect="1"/>
          </p:cNvPicPr>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2625815" y="1124465"/>
            <a:ext cx="4417541" cy="4324865"/>
          </a:xfrm>
          <a:prstGeom prst="rect">
            <a:avLst/>
          </a:prstGeom>
        </p:spPr>
      </p:pic>
    </p:spTree>
    <p:extLst>
      <p:ext uri="{BB962C8B-B14F-4D97-AF65-F5344CB8AC3E}">
        <p14:creationId xmlns:p14="http://schemas.microsoft.com/office/powerpoint/2010/main" val="3941134201"/>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04CA8F3-1E97-AB18-8C3D-4F4AE7D0C230}"/>
              </a:ext>
            </a:extLst>
          </p:cNvPr>
          <p:cNvSpPr>
            <a:spLocks noGrp="1"/>
          </p:cNvSpPr>
          <p:nvPr>
            <p:ph type="title"/>
          </p:nvPr>
        </p:nvSpPr>
        <p:spPr>
          <a:xfrm>
            <a:off x="1282535" y="632798"/>
            <a:ext cx="7368949" cy="982245"/>
          </a:xfrm>
        </p:spPr>
        <p:txBody>
          <a:bodyPr/>
          <a:lstStyle/>
          <a:p>
            <a:r>
              <a:rPr lang="en-NZ" dirty="0"/>
              <a:t>3.15-3.25pm: Commitment Three</a:t>
            </a:r>
          </a:p>
        </p:txBody>
      </p:sp>
      <p:sp>
        <p:nvSpPr>
          <p:cNvPr id="3" name="Text Placeholder 2">
            <a:extLst>
              <a:ext uri="{FF2B5EF4-FFF2-40B4-BE49-F238E27FC236}">
                <a16:creationId xmlns:a16="http://schemas.microsoft.com/office/drawing/2014/main" id="{5E157A84-3763-B079-0279-3CECDF6363AC}"/>
              </a:ext>
            </a:extLst>
          </p:cNvPr>
          <p:cNvSpPr>
            <a:spLocks noGrp="1"/>
          </p:cNvSpPr>
          <p:nvPr>
            <p:ph type="body" idx="1"/>
          </p:nvPr>
        </p:nvSpPr>
        <p:spPr>
          <a:xfrm>
            <a:off x="1448459" y="2025403"/>
            <a:ext cx="7009081" cy="1103086"/>
          </a:xfrm>
        </p:spPr>
        <p:txBody>
          <a:bodyPr/>
          <a:lstStyle/>
          <a:p>
            <a:r>
              <a:rPr lang="en-NZ" sz="2800" dirty="0"/>
              <a:t>Presenters: Colin Holden, General Manager, System Strategy and Tessa Houghton, Strategic Advisor , DIA</a:t>
            </a:r>
          </a:p>
        </p:txBody>
      </p:sp>
    </p:spTree>
    <p:extLst>
      <p:ext uri="{BB962C8B-B14F-4D97-AF65-F5344CB8AC3E}">
        <p14:creationId xmlns:p14="http://schemas.microsoft.com/office/powerpoint/2010/main" val="2223564374"/>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E0C21132-7A8E-42D6-BA34-13C37CF4A341}"/>
              </a:ext>
            </a:extLst>
          </p:cNvPr>
          <p:cNvSpPr>
            <a:spLocks noGrp="1"/>
          </p:cNvSpPr>
          <p:nvPr>
            <p:ph type="title"/>
          </p:nvPr>
        </p:nvSpPr>
        <p:spPr>
          <a:xfrm>
            <a:off x="681037" y="777323"/>
            <a:ext cx="8543925" cy="558799"/>
          </a:xfrm>
        </p:spPr>
        <p:txBody>
          <a:bodyPr/>
          <a:lstStyle/>
          <a:p>
            <a:r>
              <a:rPr lang="en-NZ" sz="3000" b="1">
                <a:solidFill>
                  <a:srgbClr val="002060"/>
                </a:solidFill>
                <a:effectLst>
                  <a:outerShdw blurRad="38100" dist="38100" dir="2700000" algn="tl">
                    <a:srgbClr val="000000">
                      <a:alpha val="43137"/>
                    </a:srgbClr>
                  </a:outerShdw>
                </a:effectLst>
              </a:rPr>
              <a:t>Commitment 3- Establish a multi- channel approach to delivery of govt information and services</a:t>
            </a:r>
          </a:p>
        </p:txBody>
      </p:sp>
      <p:sp>
        <p:nvSpPr>
          <p:cNvPr id="7" name="Text Placeholder 7">
            <a:extLst>
              <a:ext uri="{FF2B5EF4-FFF2-40B4-BE49-F238E27FC236}">
                <a16:creationId xmlns:a16="http://schemas.microsoft.com/office/drawing/2014/main" id="{2A37B8BD-178E-B924-4EB9-308CD90FA28C}"/>
              </a:ext>
            </a:extLst>
          </p:cNvPr>
          <p:cNvSpPr txBox="1">
            <a:spLocks/>
          </p:cNvSpPr>
          <p:nvPr/>
        </p:nvSpPr>
        <p:spPr>
          <a:xfrm>
            <a:off x="753278" y="1480458"/>
            <a:ext cx="8900016" cy="1500187"/>
          </a:xfrm>
          <a:prstGeom prst="rect">
            <a:avLst/>
          </a:prstGeom>
        </p:spPr>
        <p:txBody>
          <a:bodyPr/>
          <a:lstStyle>
            <a:lvl1pPr marL="0" indent="0" algn="l" defTabSz="914354" rtl="0" eaLnBrk="1" latinLnBrk="0" hangingPunct="1">
              <a:lnSpc>
                <a:spcPct val="90000"/>
              </a:lnSpc>
              <a:spcBef>
                <a:spcPts val="1000"/>
              </a:spcBef>
              <a:buFont typeface="Arial" panose="020B0604020202020204" pitchFamily="34" charset="0"/>
              <a:buNone/>
              <a:defRPr sz="1800" kern="1200">
                <a:solidFill>
                  <a:schemeClr val="tx1">
                    <a:lumMod val="85000"/>
                    <a:lumOff val="15000"/>
                  </a:schemeClr>
                </a:solidFill>
                <a:latin typeface="Source Sans Pro" panose="020B0503030403020204" pitchFamily="34" charset="0"/>
                <a:ea typeface="Source Sans Pro" panose="020B0503030403020204" pitchFamily="34" charset="0"/>
                <a:cs typeface="+mn-cs"/>
              </a:defRPr>
            </a:lvl1pPr>
            <a:lvl2pPr marL="457178" indent="0" algn="l" defTabSz="914354" rtl="0" eaLnBrk="1" latinLnBrk="0" hangingPunct="1">
              <a:lnSpc>
                <a:spcPct val="90000"/>
              </a:lnSpc>
              <a:spcBef>
                <a:spcPts val="500"/>
              </a:spcBef>
              <a:buFont typeface="Arial" panose="020B0604020202020204" pitchFamily="34" charset="0"/>
              <a:buNone/>
              <a:defRPr sz="2000" kern="1200">
                <a:solidFill>
                  <a:schemeClr val="tx1">
                    <a:tint val="75000"/>
                  </a:schemeClr>
                </a:solidFill>
                <a:latin typeface="+mn-lt"/>
                <a:ea typeface="+mn-ea"/>
                <a:cs typeface="+mn-cs"/>
              </a:defRPr>
            </a:lvl2pPr>
            <a:lvl3pPr marL="914354" indent="0" algn="l" defTabSz="914354" rtl="0" eaLnBrk="1" latinLnBrk="0" hangingPunct="1">
              <a:lnSpc>
                <a:spcPct val="90000"/>
              </a:lnSpc>
              <a:spcBef>
                <a:spcPts val="500"/>
              </a:spcBef>
              <a:buFont typeface="Arial" panose="020B0604020202020204" pitchFamily="34" charset="0"/>
              <a:buNone/>
              <a:defRPr sz="1800" kern="1200">
                <a:solidFill>
                  <a:schemeClr val="tx1">
                    <a:tint val="75000"/>
                  </a:schemeClr>
                </a:solidFill>
                <a:latin typeface="+mn-lt"/>
                <a:ea typeface="+mn-ea"/>
                <a:cs typeface="+mn-cs"/>
              </a:defRPr>
            </a:lvl3pPr>
            <a:lvl4pPr marL="1371532"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4pPr>
            <a:lvl5pPr marL="1828709"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5pPr>
            <a:lvl6pPr marL="2285886"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6pPr>
            <a:lvl7pPr marL="2743062"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7pPr>
            <a:lvl8pPr marL="3200240"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8pPr>
            <a:lvl9pPr marL="3657418"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9pPr>
          </a:lstStyle>
          <a:p>
            <a:pPr>
              <a:spcAft>
                <a:spcPts val="600"/>
              </a:spcAft>
            </a:pPr>
            <a:r>
              <a:rPr lang="en-NZ" b="1" dirty="0">
                <a:solidFill>
                  <a:srgbClr val="002060"/>
                </a:solidFill>
              </a:rPr>
              <a:t>Lead agency - </a:t>
            </a:r>
            <a:r>
              <a:rPr lang="en-NZ" dirty="0">
                <a:solidFill>
                  <a:srgbClr val="002060"/>
                </a:solidFill>
              </a:rPr>
              <a:t>Department of Internal Affairs (DIA)</a:t>
            </a:r>
          </a:p>
          <a:p>
            <a:r>
              <a:rPr lang="en-NZ" b="1" dirty="0">
                <a:solidFill>
                  <a:srgbClr val="002060"/>
                </a:solidFill>
              </a:rPr>
              <a:t>Commitment description </a:t>
            </a:r>
            <a:endParaRPr lang="en-NZ" dirty="0">
              <a:latin typeface="Calibri" panose="020F0502020204030204" pitchFamily="34" charset="0"/>
            </a:endParaRPr>
          </a:p>
          <a:p>
            <a:r>
              <a:rPr lang="en-NZ" dirty="0">
                <a:solidFill>
                  <a:srgbClr val="002060"/>
                </a:solidFill>
              </a:rPr>
              <a:t>Establish and champion an all-of-government approach to the delivery of government information and services to ensure agencies deliver services that are accessible to and meet the diverse needs of all the people of Aotearoa.</a:t>
            </a:r>
          </a:p>
          <a:p>
            <a:r>
              <a:rPr lang="en-NZ" dirty="0">
                <a:solidFill>
                  <a:srgbClr val="002060"/>
                </a:solidFill>
              </a:rPr>
              <a:t>This will be achieved through civil society organisations and government agencies working in partnership with, and leveraging, the Government Chief Digital Officer’s (GCDO) System Lead role for digital government transformation. </a:t>
            </a:r>
          </a:p>
          <a:p>
            <a:r>
              <a:rPr lang="en-NZ" dirty="0">
                <a:solidFill>
                  <a:srgbClr val="002060"/>
                </a:solidFill>
              </a:rPr>
              <a:t>Agencies’ implementation of the approach will:</a:t>
            </a:r>
          </a:p>
          <a:p>
            <a:pPr marL="285750" indent="-285750">
              <a:buFont typeface="Arial" panose="020B0604020202020204" pitchFamily="34" charset="0"/>
              <a:buChar char="•"/>
            </a:pPr>
            <a:r>
              <a:rPr lang="en-NZ" dirty="0">
                <a:solidFill>
                  <a:srgbClr val="002060"/>
                </a:solidFill>
              </a:rPr>
              <a:t>allow people to more easily access their entitlements and fulfil their obligations. </a:t>
            </a:r>
          </a:p>
          <a:p>
            <a:pPr marL="285750" indent="-285750">
              <a:buFont typeface="Arial" panose="020B0604020202020204" pitchFamily="34" charset="0"/>
              <a:buChar char="•"/>
            </a:pPr>
            <a:r>
              <a:rPr lang="en-NZ" dirty="0">
                <a:solidFill>
                  <a:srgbClr val="002060"/>
                </a:solidFill>
              </a:rPr>
              <a:t>prevent the individual and societal costs experienced when people are unable to easily connect with services</a:t>
            </a:r>
          </a:p>
          <a:p>
            <a:pPr marL="285750" indent="-285750">
              <a:buFont typeface="Arial" panose="020B0604020202020204" pitchFamily="34" charset="0"/>
              <a:buChar char="•"/>
            </a:pPr>
            <a:r>
              <a:rPr lang="en-NZ" dirty="0">
                <a:solidFill>
                  <a:srgbClr val="002060"/>
                </a:solidFill>
              </a:rPr>
              <a:t>enhance social inclusion and individual and community wellbeing. </a:t>
            </a:r>
          </a:p>
          <a:p>
            <a:endParaRPr lang="en-NZ" dirty="0">
              <a:solidFill>
                <a:srgbClr val="002060"/>
              </a:solidFill>
            </a:endParaRPr>
          </a:p>
        </p:txBody>
      </p:sp>
    </p:spTree>
    <p:extLst>
      <p:ext uri="{BB962C8B-B14F-4D97-AF65-F5344CB8AC3E}">
        <p14:creationId xmlns:p14="http://schemas.microsoft.com/office/powerpoint/2010/main" val="365035838"/>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E0C21132-7A8E-42D6-BA34-13C37CF4A341}"/>
              </a:ext>
            </a:extLst>
          </p:cNvPr>
          <p:cNvSpPr>
            <a:spLocks noGrp="1"/>
          </p:cNvSpPr>
          <p:nvPr>
            <p:ph type="title"/>
          </p:nvPr>
        </p:nvSpPr>
        <p:spPr>
          <a:xfrm>
            <a:off x="554702" y="195183"/>
            <a:ext cx="8543925" cy="558799"/>
          </a:xfrm>
        </p:spPr>
        <p:txBody>
          <a:bodyPr/>
          <a:lstStyle/>
          <a:p>
            <a:r>
              <a:rPr lang="en-NZ" sz="3000" b="1">
                <a:solidFill>
                  <a:srgbClr val="002060"/>
                </a:solidFill>
                <a:effectLst>
                  <a:outerShdw blurRad="38100" dist="38100" dir="2700000" algn="tl">
                    <a:srgbClr val="000000">
                      <a:alpha val="43137"/>
                    </a:srgbClr>
                  </a:outerShdw>
                </a:effectLst>
              </a:rPr>
              <a:t>Commitment 3</a:t>
            </a:r>
          </a:p>
        </p:txBody>
      </p:sp>
      <p:sp>
        <p:nvSpPr>
          <p:cNvPr id="7" name="Text Placeholder 7">
            <a:extLst>
              <a:ext uri="{FF2B5EF4-FFF2-40B4-BE49-F238E27FC236}">
                <a16:creationId xmlns:a16="http://schemas.microsoft.com/office/drawing/2014/main" id="{BBE7ACC0-4E84-87C5-14EA-943602AD9C93}"/>
              </a:ext>
            </a:extLst>
          </p:cNvPr>
          <p:cNvSpPr txBox="1">
            <a:spLocks/>
          </p:cNvSpPr>
          <p:nvPr/>
        </p:nvSpPr>
        <p:spPr>
          <a:xfrm>
            <a:off x="502992" y="1017223"/>
            <a:ext cx="8900016" cy="1500187"/>
          </a:xfrm>
          <a:prstGeom prst="rect">
            <a:avLst/>
          </a:prstGeom>
        </p:spPr>
        <p:txBody>
          <a:bodyPr/>
          <a:lstStyle>
            <a:lvl1pPr marL="0" indent="0" algn="l" defTabSz="914354" rtl="0" eaLnBrk="1" latinLnBrk="0" hangingPunct="1">
              <a:lnSpc>
                <a:spcPct val="90000"/>
              </a:lnSpc>
              <a:spcBef>
                <a:spcPts val="1000"/>
              </a:spcBef>
              <a:buFont typeface="Arial" panose="020B0604020202020204" pitchFamily="34" charset="0"/>
              <a:buNone/>
              <a:defRPr sz="1800" kern="1200">
                <a:solidFill>
                  <a:schemeClr val="tx1">
                    <a:lumMod val="85000"/>
                    <a:lumOff val="15000"/>
                  </a:schemeClr>
                </a:solidFill>
                <a:latin typeface="Source Sans Pro" panose="020B0503030403020204" pitchFamily="34" charset="0"/>
                <a:ea typeface="Source Sans Pro" panose="020B0503030403020204" pitchFamily="34" charset="0"/>
                <a:cs typeface="+mn-cs"/>
              </a:defRPr>
            </a:lvl1pPr>
            <a:lvl2pPr marL="457178" indent="0" algn="l" defTabSz="914354" rtl="0" eaLnBrk="1" latinLnBrk="0" hangingPunct="1">
              <a:lnSpc>
                <a:spcPct val="90000"/>
              </a:lnSpc>
              <a:spcBef>
                <a:spcPts val="500"/>
              </a:spcBef>
              <a:buFont typeface="Arial" panose="020B0604020202020204" pitchFamily="34" charset="0"/>
              <a:buNone/>
              <a:defRPr sz="2000" kern="1200">
                <a:solidFill>
                  <a:schemeClr val="tx1">
                    <a:tint val="75000"/>
                  </a:schemeClr>
                </a:solidFill>
                <a:latin typeface="+mn-lt"/>
                <a:ea typeface="+mn-ea"/>
                <a:cs typeface="+mn-cs"/>
              </a:defRPr>
            </a:lvl2pPr>
            <a:lvl3pPr marL="914354" indent="0" algn="l" defTabSz="914354" rtl="0" eaLnBrk="1" latinLnBrk="0" hangingPunct="1">
              <a:lnSpc>
                <a:spcPct val="90000"/>
              </a:lnSpc>
              <a:spcBef>
                <a:spcPts val="500"/>
              </a:spcBef>
              <a:buFont typeface="Arial" panose="020B0604020202020204" pitchFamily="34" charset="0"/>
              <a:buNone/>
              <a:defRPr sz="1800" kern="1200">
                <a:solidFill>
                  <a:schemeClr val="tx1">
                    <a:tint val="75000"/>
                  </a:schemeClr>
                </a:solidFill>
                <a:latin typeface="+mn-lt"/>
                <a:ea typeface="+mn-ea"/>
                <a:cs typeface="+mn-cs"/>
              </a:defRPr>
            </a:lvl3pPr>
            <a:lvl4pPr marL="1371532"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4pPr>
            <a:lvl5pPr marL="1828709"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5pPr>
            <a:lvl6pPr marL="2285886"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6pPr>
            <a:lvl7pPr marL="2743062"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7pPr>
            <a:lvl8pPr marL="3200240"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8pPr>
            <a:lvl9pPr marL="3657418"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9pPr>
          </a:lstStyle>
          <a:p>
            <a:r>
              <a:rPr lang="en-NZ" b="1" dirty="0">
                <a:solidFill>
                  <a:srgbClr val="002060"/>
                </a:solidFill>
              </a:rPr>
              <a:t>Progress</a:t>
            </a:r>
          </a:p>
          <a:p>
            <a:r>
              <a:rPr lang="en-NZ" dirty="0">
                <a:solidFill>
                  <a:srgbClr val="002060"/>
                </a:solidFill>
              </a:rPr>
              <a:t>We have identified options for progressing the ambition of the commitment through:</a:t>
            </a:r>
          </a:p>
          <a:p>
            <a:pPr marL="285750" indent="-285750">
              <a:spcBef>
                <a:spcPts val="600"/>
              </a:spcBef>
              <a:spcAft>
                <a:spcPts val="300"/>
              </a:spcAft>
              <a:buFont typeface="Arial" panose="020B0604020202020204" pitchFamily="34" charset="0"/>
              <a:buChar char="•"/>
            </a:pPr>
            <a:r>
              <a:rPr lang="en-NZ" dirty="0">
                <a:solidFill>
                  <a:srgbClr val="002060"/>
                </a:solidFill>
              </a:rPr>
              <a:t>developing an all-of-government multichannel strategy or guidance, and/or</a:t>
            </a:r>
          </a:p>
          <a:p>
            <a:pPr marL="285750" indent="-285750">
              <a:spcBef>
                <a:spcPts val="600"/>
              </a:spcBef>
              <a:spcAft>
                <a:spcPts val="300"/>
              </a:spcAft>
              <a:buFont typeface="Arial" panose="020B0604020202020204" pitchFamily="34" charset="0"/>
              <a:buChar char="•"/>
            </a:pPr>
            <a:r>
              <a:rPr lang="en-NZ" dirty="0">
                <a:solidFill>
                  <a:srgbClr val="002060"/>
                </a:solidFill>
              </a:rPr>
              <a:t>updating and championing the Digital Service Design Standard to improve clarity about requirements for the multichannel design and delivery of government services,</a:t>
            </a:r>
          </a:p>
          <a:p>
            <a:pPr marL="285750" indent="-285750">
              <a:spcBef>
                <a:spcPts val="600"/>
              </a:spcBef>
              <a:spcAft>
                <a:spcPts val="300"/>
              </a:spcAft>
              <a:buFont typeface="Arial" panose="020B0604020202020204" pitchFamily="34" charset="0"/>
              <a:buChar char="•"/>
            </a:pPr>
            <a:r>
              <a:rPr lang="en-NZ" dirty="0">
                <a:solidFill>
                  <a:srgbClr val="002060"/>
                </a:solidFill>
              </a:rPr>
              <a:t>supporting agencies to use the approaches/resources developed, and developing and promoting case studies/examples of good practice.</a:t>
            </a:r>
            <a:r>
              <a:rPr lang="en-NZ" dirty="0">
                <a:latin typeface="Calibri" panose="020F0502020204030204" pitchFamily="34" charset="0"/>
              </a:rPr>
              <a:t> </a:t>
            </a:r>
            <a:endParaRPr lang="en-NZ" dirty="0"/>
          </a:p>
        </p:txBody>
      </p:sp>
      <p:sp>
        <p:nvSpPr>
          <p:cNvPr id="9" name="Text Placeholder 7">
            <a:extLst>
              <a:ext uri="{FF2B5EF4-FFF2-40B4-BE49-F238E27FC236}">
                <a16:creationId xmlns:a16="http://schemas.microsoft.com/office/drawing/2014/main" id="{EACEDECB-5F36-C051-E87A-4975813FEA15}"/>
              </a:ext>
            </a:extLst>
          </p:cNvPr>
          <p:cNvSpPr>
            <a:spLocks noGrp="1"/>
          </p:cNvSpPr>
          <p:nvPr>
            <p:ph type="body" idx="1"/>
          </p:nvPr>
        </p:nvSpPr>
        <p:spPr>
          <a:xfrm>
            <a:off x="502992" y="3460759"/>
            <a:ext cx="8900016" cy="1500187"/>
          </a:xfrm>
        </p:spPr>
        <p:txBody>
          <a:bodyPr/>
          <a:lstStyle/>
          <a:p>
            <a:r>
              <a:rPr lang="en-NZ" b="1" dirty="0">
                <a:solidFill>
                  <a:srgbClr val="002060"/>
                </a:solidFill>
              </a:rPr>
              <a:t>Challenges</a:t>
            </a:r>
            <a:endParaRPr lang="en-NZ" dirty="0">
              <a:latin typeface="Calibri" panose="020F0502020204030204" pitchFamily="34" charset="0"/>
            </a:endParaRPr>
          </a:p>
          <a:p>
            <a:pPr marL="285750" indent="-285750">
              <a:buFont typeface="Arial" panose="020B0604020202020204" pitchFamily="34" charset="0"/>
              <a:buChar char="•"/>
            </a:pPr>
            <a:r>
              <a:rPr lang="en-US" dirty="0">
                <a:solidFill>
                  <a:srgbClr val="002060"/>
                </a:solidFill>
              </a:rPr>
              <a:t>We need to bring in specialist expertise (engagement, channel strategy, service design) to </a:t>
            </a:r>
            <a:r>
              <a:rPr lang="en-NZ" dirty="0">
                <a:solidFill>
                  <a:srgbClr val="002060"/>
                </a:solidFill>
              </a:rPr>
              <a:t>progress this work.</a:t>
            </a:r>
          </a:p>
          <a:p>
            <a:pPr marL="285750" indent="-285750">
              <a:buFont typeface="Arial" panose="020B0604020202020204" pitchFamily="34" charset="0"/>
              <a:buChar char="•"/>
            </a:pPr>
            <a:r>
              <a:rPr lang="en-US" dirty="0">
                <a:solidFill>
                  <a:srgbClr val="002060"/>
                </a:solidFill>
              </a:rPr>
              <a:t>The GCDO’s current funding and resourcing position is challenging, and we are still working through these challenges.</a:t>
            </a:r>
            <a:endParaRPr lang="en-NZ" dirty="0">
              <a:solidFill>
                <a:srgbClr val="002060"/>
              </a:solidFill>
            </a:endParaRPr>
          </a:p>
          <a:p>
            <a:pPr marL="285750" indent="-285750">
              <a:buFont typeface="Arial" panose="020B0604020202020204" pitchFamily="34" charset="0"/>
              <a:buChar char="•"/>
            </a:pPr>
            <a:endParaRPr lang="en-NZ" dirty="0">
              <a:solidFill>
                <a:srgbClr val="002060"/>
              </a:solidFill>
            </a:endParaRPr>
          </a:p>
        </p:txBody>
      </p:sp>
      <p:sp>
        <p:nvSpPr>
          <p:cNvPr id="12" name="Text Placeholder 7">
            <a:extLst>
              <a:ext uri="{FF2B5EF4-FFF2-40B4-BE49-F238E27FC236}">
                <a16:creationId xmlns:a16="http://schemas.microsoft.com/office/drawing/2014/main" id="{9E64F1EF-A596-F120-05DE-16DEE6E94B0A}"/>
              </a:ext>
            </a:extLst>
          </p:cNvPr>
          <p:cNvSpPr txBox="1">
            <a:spLocks/>
          </p:cNvSpPr>
          <p:nvPr/>
        </p:nvSpPr>
        <p:spPr>
          <a:xfrm>
            <a:off x="502992" y="5182199"/>
            <a:ext cx="8900016" cy="1147826"/>
          </a:xfrm>
          <a:prstGeom prst="rect">
            <a:avLst/>
          </a:prstGeom>
        </p:spPr>
        <p:txBody>
          <a:bodyPr/>
          <a:lstStyle>
            <a:lvl1pPr marL="0" indent="0" algn="l" defTabSz="914354" rtl="0" eaLnBrk="1" latinLnBrk="0" hangingPunct="1">
              <a:lnSpc>
                <a:spcPct val="90000"/>
              </a:lnSpc>
              <a:spcBef>
                <a:spcPts val="1000"/>
              </a:spcBef>
              <a:buFont typeface="Arial" panose="020B0604020202020204" pitchFamily="34" charset="0"/>
              <a:buNone/>
              <a:defRPr sz="1800" kern="1200">
                <a:solidFill>
                  <a:schemeClr val="tx1">
                    <a:lumMod val="85000"/>
                    <a:lumOff val="15000"/>
                  </a:schemeClr>
                </a:solidFill>
                <a:latin typeface="Source Sans Pro" panose="020B0503030403020204" pitchFamily="34" charset="0"/>
                <a:ea typeface="Source Sans Pro" panose="020B0503030403020204" pitchFamily="34" charset="0"/>
                <a:cs typeface="+mn-cs"/>
              </a:defRPr>
            </a:lvl1pPr>
            <a:lvl2pPr marL="457178" indent="0" algn="l" defTabSz="914354" rtl="0" eaLnBrk="1" latinLnBrk="0" hangingPunct="1">
              <a:lnSpc>
                <a:spcPct val="90000"/>
              </a:lnSpc>
              <a:spcBef>
                <a:spcPts val="500"/>
              </a:spcBef>
              <a:buFont typeface="Arial" panose="020B0604020202020204" pitchFamily="34" charset="0"/>
              <a:buNone/>
              <a:defRPr sz="2000" kern="1200">
                <a:solidFill>
                  <a:schemeClr val="tx1">
                    <a:tint val="75000"/>
                  </a:schemeClr>
                </a:solidFill>
                <a:latin typeface="+mn-lt"/>
                <a:ea typeface="+mn-ea"/>
                <a:cs typeface="+mn-cs"/>
              </a:defRPr>
            </a:lvl2pPr>
            <a:lvl3pPr marL="914354" indent="0" algn="l" defTabSz="914354" rtl="0" eaLnBrk="1" latinLnBrk="0" hangingPunct="1">
              <a:lnSpc>
                <a:spcPct val="90000"/>
              </a:lnSpc>
              <a:spcBef>
                <a:spcPts val="500"/>
              </a:spcBef>
              <a:buFont typeface="Arial" panose="020B0604020202020204" pitchFamily="34" charset="0"/>
              <a:buNone/>
              <a:defRPr sz="1800" kern="1200">
                <a:solidFill>
                  <a:schemeClr val="tx1">
                    <a:tint val="75000"/>
                  </a:schemeClr>
                </a:solidFill>
                <a:latin typeface="+mn-lt"/>
                <a:ea typeface="+mn-ea"/>
                <a:cs typeface="+mn-cs"/>
              </a:defRPr>
            </a:lvl3pPr>
            <a:lvl4pPr marL="1371532"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4pPr>
            <a:lvl5pPr marL="1828709"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5pPr>
            <a:lvl6pPr marL="2285886"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6pPr>
            <a:lvl7pPr marL="2743062"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7pPr>
            <a:lvl8pPr marL="3200240"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8pPr>
            <a:lvl9pPr marL="3657418"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9pPr>
          </a:lstStyle>
          <a:p>
            <a:r>
              <a:rPr lang="en-NZ" b="1" dirty="0">
                <a:solidFill>
                  <a:srgbClr val="002060"/>
                </a:solidFill>
              </a:rPr>
              <a:t>Next steps</a:t>
            </a:r>
            <a:endParaRPr lang="en-NZ" dirty="0">
              <a:latin typeface="Calibri" panose="020F0502020204030204" pitchFamily="34" charset="0"/>
            </a:endParaRPr>
          </a:p>
          <a:p>
            <a:pPr marL="285750" indent="-285750">
              <a:buFont typeface="Arial" panose="020B0604020202020204" pitchFamily="34" charset="0"/>
              <a:buChar char="•"/>
            </a:pPr>
            <a:r>
              <a:rPr lang="en-NZ" dirty="0">
                <a:solidFill>
                  <a:srgbClr val="002060"/>
                </a:solidFill>
                <a:latin typeface="Calibri" panose="020F0502020204030204" pitchFamily="34" charset="0"/>
              </a:rPr>
              <a:t>Conclude conversations about</a:t>
            </a:r>
            <a:r>
              <a:rPr lang="en-NZ" dirty="0">
                <a:solidFill>
                  <a:srgbClr val="002060"/>
                </a:solidFill>
              </a:rPr>
              <a:t> managing our resourcing challenges and communicate timeframes and next steps.</a:t>
            </a:r>
          </a:p>
        </p:txBody>
      </p:sp>
    </p:spTree>
    <p:extLst>
      <p:ext uri="{BB962C8B-B14F-4D97-AF65-F5344CB8AC3E}">
        <p14:creationId xmlns:p14="http://schemas.microsoft.com/office/powerpoint/2010/main" val="2398842401"/>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E0C21132-7A8E-42D6-BA34-13C37CF4A341}"/>
              </a:ext>
            </a:extLst>
          </p:cNvPr>
          <p:cNvSpPr>
            <a:spLocks noGrp="1"/>
          </p:cNvSpPr>
          <p:nvPr>
            <p:ph type="title"/>
          </p:nvPr>
        </p:nvSpPr>
        <p:spPr>
          <a:xfrm>
            <a:off x="554702" y="195183"/>
            <a:ext cx="8543925" cy="558799"/>
          </a:xfrm>
        </p:spPr>
        <p:txBody>
          <a:bodyPr/>
          <a:lstStyle/>
          <a:p>
            <a:r>
              <a:rPr lang="en-NZ" sz="3000" b="1" dirty="0">
                <a:solidFill>
                  <a:srgbClr val="002060"/>
                </a:solidFill>
                <a:effectLst>
                  <a:outerShdw blurRad="38100" dist="38100" dir="2700000" algn="tl">
                    <a:srgbClr val="000000">
                      <a:alpha val="43137"/>
                    </a:srgbClr>
                  </a:outerShdw>
                </a:effectLst>
              </a:rPr>
              <a:t>Commitment 3 Question Time</a:t>
            </a:r>
          </a:p>
        </p:txBody>
      </p:sp>
      <p:pic>
        <p:nvPicPr>
          <p:cNvPr id="4" name="Graphic 3" descr="Question Mark with solid fill">
            <a:extLst>
              <a:ext uri="{FF2B5EF4-FFF2-40B4-BE49-F238E27FC236}">
                <a16:creationId xmlns:a16="http://schemas.microsoft.com/office/drawing/2014/main" id="{E1E955A5-0D57-D605-312C-50CD1D7B1C62}"/>
              </a:ext>
            </a:extLst>
          </p:cNvPr>
          <p:cNvPicPr>
            <a:picLocks noChangeAspect="1"/>
          </p:cNvPicPr>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2625815" y="1124465"/>
            <a:ext cx="4417541" cy="4324865"/>
          </a:xfrm>
          <a:prstGeom prst="rect">
            <a:avLst/>
          </a:prstGeom>
        </p:spPr>
      </p:pic>
    </p:spTree>
    <p:extLst>
      <p:ext uri="{BB962C8B-B14F-4D97-AF65-F5344CB8AC3E}">
        <p14:creationId xmlns:p14="http://schemas.microsoft.com/office/powerpoint/2010/main" val="2720063322"/>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04CA8F3-1E97-AB18-8C3D-4F4AE7D0C230}"/>
              </a:ext>
            </a:extLst>
          </p:cNvPr>
          <p:cNvSpPr>
            <a:spLocks noGrp="1"/>
          </p:cNvSpPr>
          <p:nvPr>
            <p:ph type="title"/>
          </p:nvPr>
        </p:nvSpPr>
        <p:spPr>
          <a:xfrm>
            <a:off x="1282535" y="632798"/>
            <a:ext cx="7368949" cy="982245"/>
          </a:xfrm>
        </p:spPr>
        <p:txBody>
          <a:bodyPr/>
          <a:lstStyle/>
          <a:p>
            <a:r>
              <a:rPr lang="en-NZ" dirty="0"/>
              <a:t>3.25-3.35pm: Commitment Seven</a:t>
            </a:r>
          </a:p>
        </p:txBody>
      </p:sp>
      <p:sp>
        <p:nvSpPr>
          <p:cNvPr id="3" name="Text Placeholder 2">
            <a:extLst>
              <a:ext uri="{FF2B5EF4-FFF2-40B4-BE49-F238E27FC236}">
                <a16:creationId xmlns:a16="http://schemas.microsoft.com/office/drawing/2014/main" id="{5E157A84-3763-B079-0279-3CECDF6363AC}"/>
              </a:ext>
            </a:extLst>
          </p:cNvPr>
          <p:cNvSpPr>
            <a:spLocks noGrp="1"/>
          </p:cNvSpPr>
          <p:nvPr>
            <p:ph type="body" idx="1"/>
          </p:nvPr>
        </p:nvSpPr>
        <p:spPr>
          <a:xfrm>
            <a:off x="1448459" y="2025403"/>
            <a:ext cx="7009081" cy="1103086"/>
          </a:xfrm>
        </p:spPr>
        <p:txBody>
          <a:bodyPr/>
          <a:lstStyle/>
          <a:p>
            <a:r>
              <a:rPr lang="en-NZ" sz="2800" dirty="0"/>
              <a:t>Presenters: Adam Carter, Policy Advisor, and Elisha Connell, Senior Policy Advisor, </a:t>
            </a:r>
            <a:r>
              <a:rPr lang="en-NZ" sz="2800" dirty="0" err="1"/>
              <a:t>MoJ</a:t>
            </a:r>
            <a:endParaRPr lang="en-NZ" sz="2800" dirty="0"/>
          </a:p>
        </p:txBody>
      </p:sp>
    </p:spTree>
    <p:extLst>
      <p:ext uri="{BB962C8B-B14F-4D97-AF65-F5344CB8AC3E}">
        <p14:creationId xmlns:p14="http://schemas.microsoft.com/office/powerpoint/2010/main" val="3892791832"/>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E0C21132-7A8E-42D6-BA34-13C37CF4A341}"/>
              </a:ext>
            </a:extLst>
          </p:cNvPr>
          <p:cNvSpPr>
            <a:spLocks noGrp="1"/>
          </p:cNvSpPr>
          <p:nvPr>
            <p:ph type="title"/>
          </p:nvPr>
        </p:nvSpPr>
        <p:spPr>
          <a:xfrm>
            <a:off x="350516" y="908375"/>
            <a:ext cx="8543925" cy="558799"/>
          </a:xfrm>
        </p:spPr>
        <p:txBody>
          <a:bodyPr/>
          <a:lstStyle/>
          <a:p>
            <a:r>
              <a:rPr lang="en-NZ" sz="3000" b="1">
                <a:solidFill>
                  <a:srgbClr val="002060"/>
                </a:solidFill>
              </a:rPr>
              <a:t>Commitment </a:t>
            </a:r>
            <a:r>
              <a:rPr lang="en-NZ" sz="3000" b="1">
                <a:solidFill>
                  <a:srgbClr val="002060"/>
                </a:solidFill>
                <a:cs typeface="+mn-cs"/>
              </a:rPr>
              <a:t>7- Strengthen scrutiny of OIA exemption clauses</a:t>
            </a:r>
            <a:br>
              <a:rPr lang="en-NZ" sz="1800">
                <a:effectLst/>
                <a:latin typeface="Calibri" panose="020F0502020204030204" pitchFamily="34" charset="0"/>
                <a:ea typeface="Calibri" panose="020F0502020204030204" pitchFamily="34" charset="0"/>
                <a:cs typeface="Times New Roman" panose="02020603050405020304" pitchFamily="18" charset="0"/>
              </a:rPr>
            </a:br>
            <a:endParaRPr lang="en-NZ" sz="3000" b="1">
              <a:solidFill>
                <a:srgbClr val="002060"/>
              </a:solidFill>
              <a:effectLst>
                <a:outerShdw blurRad="38100" dist="38100" dir="2700000" algn="tl">
                  <a:srgbClr val="000000">
                    <a:alpha val="43137"/>
                  </a:srgbClr>
                </a:outerShdw>
              </a:effectLst>
            </a:endParaRPr>
          </a:p>
        </p:txBody>
      </p:sp>
      <p:sp>
        <p:nvSpPr>
          <p:cNvPr id="6" name="Text Placeholder 7">
            <a:extLst>
              <a:ext uri="{FF2B5EF4-FFF2-40B4-BE49-F238E27FC236}">
                <a16:creationId xmlns:a16="http://schemas.microsoft.com/office/drawing/2014/main" id="{5F40DBC2-D5E7-219B-F3EB-A773C7173665}"/>
              </a:ext>
            </a:extLst>
          </p:cNvPr>
          <p:cNvSpPr>
            <a:spLocks noGrp="1"/>
          </p:cNvSpPr>
          <p:nvPr>
            <p:ph type="body" idx="1"/>
          </p:nvPr>
        </p:nvSpPr>
        <p:spPr>
          <a:xfrm>
            <a:off x="502992" y="1314321"/>
            <a:ext cx="8900016" cy="1500187"/>
          </a:xfrm>
        </p:spPr>
        <p:txBody>
          <a:bodyPr/>
          <a:lstStyle/>
          <a:p>
            <a:r>
              <a:rPr lang="en-NZ" b="1" dirty="0">
                <a:solidFill>
                  <a:srgbClr val="002060"/>
                </a:solidFill>
              </a:rPr>
              <a:t>Commitment Description </a:t>
            </a:r>
            <a:endParaRPr lang="en-NZ" dirty="0">
              <a:latin typeface="Calibri" panose="020F0502020204030204" pitchFamily="34" charset="0"/>
            </a:endParaRPr>
          </a:p>
          <a:p>
            <a:r>
              <a:rPr lang="en-NZ" dirty="0">
                <a:solidFill>
                  <a:srgbClr val="002060"/>
                </a:solidFill>
                <a:latin typeface="Calibri" panose="020F0502020204030204" pitchFamily="34" charset="0"/>
              </a:rPr>
              <a:t>To strengthen the scrutiny of legislative clauses that propose to override the disclosure requirements of the Official Information Act 1982.</a:t>
            </a:r>
          </a:p>
          <a:p>
            <a:r>
              <a:rPr lang="en-NZ" dirty="0">
                <a:solidFill>
                  <a:srgbClr val="002060"/>
                </a:solidFill>
                <a:latin typeface="Calibri" panose="020F0502020204030204" pitchFamily="34" charset="0"/>
              </a:rPr>
              <a:t>This has the potential to:</a:t>
            </a:r>
          </a:p>
          <a:p>
            <a:pPr marL="285750" indent="-285750">
              <a:buFont typeface="Arial" panose="020B0604020202020204" pitchFamily="34" charset="0"/>
              <a:buChar char="•"/>
            </a:pPr>
            <a:r>
              <a:rPr lang="en-NZ" dirty="0">
                <a:solidFill>
                  <a:srgbClr val="002060"/>
                </a:solidFill>
                <a:latin typeface="Calibri" panose="020F0502020204030204" pitchFamily="34" charset="0"/>
              </a:rPr>
              <a:t>Support policy makers</a:t>
            </a:r>
          </a:p>
          <a:p>
            <a:pPr marL="285750" indent="-285750">
              <a:buFont typeface="Arial" panose="020B0604020202020204" pitchFamily="34" charset="0"/>
              <a:buChar char="•"/>
            </a:pPr>
            <a:r>
              <a:rPr lang="en-NZ" dirty="0">
                <a:solidFill>
                  <a:srgbClr val="002060"/>
                </a:solidFill>
                <a:latin typeface="Calibri" panose="020F0502020204030204" pitchFamily="34" charset="0"/>
              </a:rPr>
              <a:t>Increase transparency</a:t>
            </a:r>
          </a:p>
          <a:p>
            <a:pPr marL="285750" indent="-285750">
              <a:buFont typeface="Arial" panose="020B0604020202020204" pitchFamily="34" charset="0"/>
              <a:buChar char="•"/>
            </a:pPr>
            <a:r>
              <a:rPr lang="en-NZ" dirty="0">
                <a:solidFill>
                  <a:srgbClr val="002060"/>
                </a:solidFill>
                <a:latin typeface="Calibri" panose="020F0502020204030204" pitchFamily="34" charset="0"/>
              </a:rPr>
              <a:t>Support good regulatory stewardship</a:t>
            </a:r>
          </a:p>
          <a:p>
            <a:r>
              <a:rPr lang="en-NZ" dirty="0">
                <a:latin typeface="Calibri" panose="020F0502020204030204" pitchFamily="34" charset="0"/>
              </a:rPr>
              <a:t>	</a:t>
            </a:r>
          </a:p>
          <a:p>
            <a:endParaRPr lang="en-NZ" dirty="0"/>
          </a:p>
        </p:txBody>
      </p:sp>
      <p:sp>
        <p:nvSpPr>
          <p:cNvPr id="7" name="Text Placeholder 7">
            <a:extLst>
              <a:ext uri="{FF2B5EF4-FFF2-40B4-BE49-F238E27FC236}">
                <a16:creationId xmlns:a16="http://schemas.microsoft.com/office/drawing/2014/main" id="{9B00AEA4-497B-510D-DCA3-0D3889BCC73E}"/>
              </a:ext>
            </a:extLst>
          </p:cNvPr>
          <p:cNvSpPr txBox="1">
            <a:spLocks/>
          </p:cNvSpPr>
          <p:nvPr/>
        </p:nvSpPr>
        <p:spPr>
          <a:xfrm>
            <a:off x="502992" y="4152555"/>
            <a:ext cx="8900016" cy="1500187"/>
          </a:xfrm>
          <a:prstGeom prst="rect">
            <a:avLst/>
          </a:prstGeom>
        </p:spPr>
        <p:txBody>
          <a:bodyPr/>
          <a:lstStyle>
            <a:lvl1pPr marL="0" indent="0" algn="l" defTabSz="914354" rtl="0" eaLnBrk="1" latinLnBrk="0" hangingPunct="1">
              <a:lnSpc>
                <a:spcPct val="90000"/>
              </a:lnSpc>
              <a:spcBef>
                <a:spcPts val="1000"/>
              </a:spcBef>
              <a:buFont typeface="Arial" panose="020B0604020202020204" pitchFamily="34" charset="0"/>
              <a:buNone/>
              <a:defRPr sz="1800" kern="1200">
                <a:solidFill>
                  <a:schemeClr val="tx1">
                    <a:lumMod val="85000"/>
                    <a:lumOff val="15000"/>
                  </a:schemeClr>
                </a:solidFill>
                <a:latin typeface="Source Sans Pro" panose="020B0503030403020204" pitchFamily="34" charset="0"/>
                <a:ea typeface="Source Sans Pro" panose="020B0503030403020204" pitchFamily="34" charset="0"/>
                <a:cs typeface="+mn-cs"/>
              </a:defRPr>
            </a:lvl1pPr>
            <a:lvl2pPr marL="457178" indent="0" algn="l" defTabSz="914354" rtl="0" eaLnBrk="1" latinLnBrk="0" hangingPunct="1">
              <a:lnSpc>
                <a:spcPct val="90000"/>
              </a:lnSpc>
              <a:spcBef>
                <a:spcPts val="500"/>
              </a:spcBef>
              <a:buFont typeface="Arial" panose="020B0604020202020204" pitchFamily="34" charset="0"/>
              <a:buNone/>
              <a:defRPr sz="2000" kern="1200">
                <a:solidFill>
                  <a:schemeClr val="tx1">
                    <a:tint val="75000"/>
                  </a:schemeClr>
                </a:solidFill>
                <a:latin typeface="+mn-lt"/>
                <a:ea typeface="+mn-ea"/>
                <a:cs typeface="+mn-cs"/>
              </a:defRPr>
            </a:lvl2pPr>
            <a:lvl3pPr marL="914354" indent="0" algn="l" defTabSz="914354" rtl="0" eaLnBrk="1" latinLnBrk="0" hangingPunct="1">
              <a:lnSpc>
                <a:spcPct val="90000"/>
              </a:lnSpc>
              <a:spcBef>
                <a:spcPts val="500"/>
              </a:spcBef>
              <a:buFont typeface="Arial" panose="020B0604020202020204" pitchFamily="34" charset="0"/>
              <a:buNone/>
              <a:defRPr sz="1800" kern="1200">
                <a:solidFill>
                  <a:schemeClr val="tx1">
                    <a:tint val="75000"/>
                  </a:schemeClr>
                </a:solidFill>
                <a:latin typeface="+mn-lt"/>
                <a:ea typeface="+mn-ea"/>
                <a:cs typeface="+mn-cs"/>
              </a:defRPr>
            </a:lvl3pPr>
            <a:lvl4pPr marL="1371532"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4pPr>
            <a:lvl5pPr marL="1828709"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5pPr>
            <a:lvl6pPr marL="2285886"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6pPr>
            <a:lvl7pPr marL="2743062"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7pPr>
            <a:lvl8pPr marL="3200240"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8pPr>
            <a:lvl9pPr marL="3657418"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9pPr>
          </a:lstStyle>
          <a:p>
            <a:r>
              <a:rPr lang="en-NZ" b="1" dirty="0">
                <a:solidFill>
                  <a:srgbClr val="002060"/>
                </a:solidFill>
              </a:rPr>
              <a:t>Progress </a:t>
            </a:r>
            <a:endParaRPr lang="en-NZ" dirty="0">
              <a:latin typeface="Calibri" panose="020F0502020204030204" pitchFamily="34" charset="0"/>
            </a:endParaRPr>
          </a:p>
          <a:p>
            <a:pPr marL="285750" indent="-285750">
              <a:buFont typeface="Arial" panose="020B0604020202020204" pitchFamily="34" charset="0"/>
              <a:buChar char="•"/>
            </a:pPr>
            <a:r>
              <a:rPr lang="en-NZ" dirty="0">
                <a:solidFill>
                  <a:srgbClr val="002060"/>
                </a:solidFill>
                <a:latin typeface="Calibri" panose="020F0502020204030204" pitchFamily="34" charset="0"/>
              </a:rPr>
              <a:t>Detailed project plan for the next year. </a:t>
            </a:r>
          </a:p>
          <a:p>
            <a:pPr marL="285750" indent="-285750">
              <a:buFont typeface="Arial" panose="020B0604020202020204" pitchFamily="34" charset="0"/>
              <a:buChar char="•"/>
            </a:pPr>
            <a:r>
              <a:rPr lang="en-NZ" dirty="0">
                <a:solidFill>
                  <a:srgbClr val="002060"/>
                </a:solidFill>
                <a:latin typeface="Calibri" panose="020F0502020204030204" pitchFamily="34" charset="0"/>
              </a:rPr>
              <a:t>Begun identifying processes and guidance that prompt consideration of the applicability of the OIA. </a:t>
            </a:r>
          </a:p>
          <a:p>
            <a:pPr marL="285750" indent="-285750">
              <a:buFont typeface="Arial" panose="020B0604020202020204" pitchFamily="34" charset="0"/>
              <a:buChar char="•"/>
            </a:pPr>
            <a:r>
              <a:rPr lang="en-NZ" dirty="0">
                <a:solidFill>
                  <a:srgbClr val="002060"/>
                </a:solidFill>
                <a:latin typeface="Calibri" panose="020F0502020204030204" pitchFamily="34" charset="0"/>
              </a:rPr>
              <a:t>We have had an initial conversation with the Office of the Ombudsman</a:t>
            </a:r>
            <a:r>
              <a:rPr lang="en-NZ" sz="1800" dirty="0">
                <a:effectLst/>
                <a:latin typeface="Calibri" panose="020F0502020204030204" pitchFamily="34" charset="0"/>
                <a:ea typeface="Times New Roman" panose="02020603050405020304" pitchFamily="18" charset="0"/>
                <a:cs typeface="Times New Roman" panose="02020603050405020304" pitchFamily="18" charset="0"/>
              </a:rPr>
              <a:t>.</a:t>
            </a:r>
          </a:p>
          <a:p>
            <a:endParaRPr lang="en-NZ" dirty="0"/>
          </a:p>
        </p:txBody>
      </p:sp>
    </p:spTree>
    <p:extLst>
      <p:ext uri="{BB962C8B-B14F-4D97-AF65-F5344CB8AC3E}">
        <p14:creationId xmlns:p14="http://schemas.microsoft.com/office/powerpoint/2010/main" val="4196526319"/>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E0C21132-7A8E-42D6-BA34-13C37CF4A341}"/>
              </a:ext>
            </a:extLst>
          </p:cNvPr>
          <p:cNvSpPr>
            <a:spLocks noGrp="1"/>
          </p:cNvSpPr>
          <p:nvPr>
            <p:ph type="title"/>
          </p:nvPr>
        </p:nvSpPr>
        <p:spPr>
          <a:xfrm>
            <a:off x="554702" y="195183"/>
            <a:ext cx="8543925" cy="558799"/>
          </a:xfrm>
        </p:spPr>
        <p:txBody>
          <a:bodyPr/>
          <a:lstStyle/>
          <a:p>
            <a:r>
              <a:rPr lang="en-NZ" sz="3000" b="1" dirty="0">
                <a:solidFill>
                  <a:srgbClr val="002060"/>
                </a:solidFill>
                <a:effectLst>
                  <a:outerShdw blurRad="38100" dist="38100" dir="2700000" algn="tl">
                    <a:srgbClr val="000000">
                      <a:alpha val="43137"/>
                    </a:srgbClr>
                  </a:outerShdw>
                </a:effectLst>
              </a:rPr>
              <a:t>Commitment 7</a:t>
            </a:r>
          </a:p>
        </p:txBody>
      </p:sp>
      <p:sp>
        <p:nvSpPr>
          <p:cNvPr id="8" name="Text Placeholder 7">
            <a:extLst>
              <a:ext uri="{FF2B5EF4-FFF2-40B4-BE49-F238E27FC236}">
                <a16:creationId xmlns:a16="http://schemas.microsoft.com/office/drawing/2014/main" id="{4E9BF041-9975-4F0C-9051-DB9ADECC009E}"/>
              </a:ext>
            </a:extLst>
          </p:cNvPr>
          <p:cNvSpPr>
            <a:spLocks noGrp="1"/>
          </p:cNvSpPr>
          <p:nvPr>
            <p:ph type="body" idx="1"/>
          </p:nvPr>
        </p:nvSpPr>
        <p:spPr>
          <a:xfrm>
            <a:off x="554702" y="1533686"/>
            <a:ext cx="8900016" cy="1500187"/>
          </a:xfrm>
        </p:spPr>
        <p:txBody>
          <a:bodyPr/>
          <a:lstStyle/>
          <a:p>
            <a:r>
              <a:rPr lang="en-NZ" b="1" dirty="0">
                <a:solidFill>
                  <a:srgbClr val="002060"/>
                </a:solidFill>
              </a:rPr>
              <a:t>Challenges</a:t>
            </a:r>
            <a:endParaRPr lang="en-NZ" dirty="0">
              <a:latin typeface="Calibri" panose="020F0502020204030204" pitchFamily="34" charset="0"/>
            </a:endParaRPr>
          </a:p>
          <a:p>
            <a:r>
              <a:rPr lang="en-NZ" dirty="0">
                <a:latin typeface="Calibri" panose="020F0502020204030204" pitchFamily="34" charset="0"/>
              </a:rPr>
              <a:t> </a:t>
            </a:r>
            <a:endParaRPr lang="en-NZ" dirty="0">
              <a:solidFill>
                <a:srgbClr val="002060"/>
              </a:solidFill>
              <a:latin typeface="Calibri" panose="020F0502020204030204" pitchFamily="34" charset="0"/>
            </a:endParaRPr>
          </a:p>
        </p:txBody>
      </p:sp>
      <p:sp>
        <p:nvSpPr>
          <p:cNvPr id="3" name="Text Placeholder 7">
            <a:extLst>
              <a:ext uri="{FF2B5EF4-FFF2-40B4-BE49-F238E27FC236}">
                <a16:creationId xmlns:a16="http://schemas.microsoft.com/office/drawing/2014/main" id="{022853A1-7CAD-C301-42B1-A495D0712381}"/>
              </a:ext>
            </a:extLst>
          </p:cNvPr>
          <p:cNvSpPr txBox="1">
            <a:spLocks/>
          </p:cNvSpPr>
          <p:nvPr/>
        </p:nvSpPr>
        <p:spPr>
          <a:xfrm>
            <a:off x="554702" y="3250870"/>
            <a:ext cx="8900016" cy="1500187"/>
          </a:xfrm>
          <a:prstGeom prst="rect">
            <a:avLst/>
          </a:prstGeom>
        </p:spPr>
        <p:txBody>
          <a:bodyPr/>
          <a:lstStyle>
            <a:lvl1pPr marL="0" indent="0" algn="l" defTabSz="914354" rtl="0" eaLnBrk="1" latinLnBrk="0" hangingPunct="1">
              <a:lnSpc>
                <a:spcPct val="90000"/>
              </a:lnSpc>
              <a:spcBef>
                <a:spcPts val="1000"/>
              </a:spcBef>
              <a:buFont typeface="Arial" panose="020B0604020202020204" pitchFamily="34" charset="0"/>
              <a:buNone/>
              <a:defRPr sz="1800" kern="1200">
                <a:solidFill>
                  <a:schemeClr val="tx1">
                    <a:lumMod val="85000"/>
                    <a:lumOff val="15000"/>
                  </a:schemeClr>
                </a:solidFill>
                <a:latin typeface="Source Sans Pro" panose="020B0503030403020204" pitchFamily="34" charset="0"/>
                <a:ea typeface="Source Sans Pro" panose="020B0503030403020204" pitchFamily="34" charset="0"/>
                <a:cs typeface="+mn-cs"/>
              </a:defRPr>
            </a:lvl1pPr>
            <a:lvl2pPr marL="457178" indent="0" algn="l" defTabSz="914354" rtl="0" eaLnBrk="1" latinLnBrk="0" hangingPunct="1">
              <a:lnSpc>
                <a:spcPct val="90000"/>
              </a:lnSpc>
              <a:spcBef>
                <a:spcPts val="500"/>
              </a:spcBef>
              <a:buFont typeface="Arial" panose="020B0604020202020204" pitchFamily="34" charset="0"/>
              <a:buNone/>
              <a:defRPr sz="2000" kern="1200">
                <a:solidFill>
                  <a:schemeClr val="tx1">
                    <a:tint val="75000"/>
                  </a:schemeClr>
                </a:solidFill>
                <a:latin typeface="+mn-lt"/>
                <a:ea typeface="+mn-ea"/>
                <a:cs typeface="+mn-cs"/>
              </a:defRPr>
            </a:lvl2pPr>
            <a:lvl3pPr marL="914354" indent="0" algn="l" defTabSz="914354" rtl="0" eaLnBrk="1" latinLnBrk="0" hangingPunct="1">
              <a:lnSpc>
                <a:spcPct val="90000"/>
              </a:lnSpc>
              <a:spcBef>
                <a:spcPts val="500"/>
              </a:spcBef>
              <a:buFont typeface="Arial" panose="020B0604020202020204" pitchFamily="34" charset="0"/>
              <a:buNone/>
              <a:defRPr sz="1800" kern="1200">
                <a:solidFill>
                  <a:schemeClr val="tx1">
                    <a:tint val="75000"/>
                  </a:schemeClr>
                </a:solidFill>
                <a:latin typeface="+mn-lt"/>
                <a:ea typeface="+mn-ea"/>
                <a:cs typeface="+mn-cs"/>
              </a:defRPr>
            </a:lvl3pPr>
            <a:lvl4pPr marL="1371532"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4pPr>
            <a:lvl5pPr marL="1828709"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5pPr>
            <a:lvl6pPr marL="2285886"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6pPr>
            <a:lvl7pPr marL="2743062"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7pPr>
            <a:lvl8pPr marL="3200240"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8pPr>
            <a:lvl9pPr marL="3657418"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9pPr>
          </a:lstStyle>
          <a:p>
            <a:r>
              <a:rPr lang="en-NZ" b="1" dirty="0">
                <a:solidFill>
                  <a:srgbClr val="002060"/>
                </a:solidFill>
              </a:rPr>
              <a:t>Next Steps</a:t>
            </a:r>
          </a:p>
          <a:p>
            <a:pPr marL="285750" indent="-285750">
              <a:buFont typeface="Arial" panose="020B0604020202020204" pitchFamily="34" charset="0"/>
              <a:buChar char="•"/>
            </a:pPr>
            <a:r>
              <a:rPr lang="en-NZ" dirty="0">
                <a:solidFill>
                  <a:srgbClr val="002060"/>
                </a:solidFill>
                <a:latin typeface="Calibri" panose="020F0502020204030204" pitchFamily="34" charset="0"/>
              </a:rPr>
              <a:t>Gather evidence</a:t>
            </a:r>
          </a:p>
          <a:p>
            <a:pPr marL="285750" indent="-285750">
              <a:buFont typeface="Arial" panose="020B0604020202020204" pitchFamily="34" charset="0"/>
              <a:buChar char="•"/>
            </a:pPr>
            <a:r>
              <a:rPr lang="en-NZ" dirty="0">
                <a:solidFill>
                  <a:srgbClr val="002060"/>
                </a:solidFill>
                <a:latin typeface="Calibri" panose="020F0502020204030204" pitchFamily="34" charset="0"/>
              </a:rPr>
              <a:t>Develop options</a:t>
            </a:r>
          </a:p>
          <a:p>
            <a:pPr marL="285750" indent="-285750">
              <a:buFont typeface="Arial" panose="020B0604020202020204" pitchFamily="34" charset="0"/>
              <a:buChar char="•"/>
            </a:pPr>
            <a:r>
              <a:rPr lang="en-NZ" dirty="0">
                <a:solidFill>
                  <a:srgbClr val="002060"/>
                </a:solidFill>
                <a:latin typeface="Calibri" panose="020F0502020204030204" pitchFamily="34" charset="0"/>
              </a:rPr>
              <a:t>Test proposals in targeted engagement later this year</a:t>
            </a:r>
          </a:p>
          <a:p>
            <a:endParaRPr lang="en-NZ" dirty="0">
              <a:latin typeface="Calibri" panose="020F0502020204030204" pitchFamily="34" charset="0"/>
            </a:endParaRPr>
          </a:p>
          <a:p>
            <a:r>
              <a:rPr lang="en-NZ" dirty="0">
                <a:latin typeface="Calibri" panose="020F0502020204030204" pitchFamily="34" charset="0"/>
              </a:rPr>
              <a:t> </a:t>
            </a:r>
            <a:endParaRPr lang="en-NZ" dirty="0"/>
          </a:p>
        </p:txBody>
      </p:sp>
      <p:sp>
        <p:nvSpPr>
          <p:cNvPr id="2" name="Text Placeholder 7">
            <a:extLst>
              <a:ext uri="{FF2B5EF4-FFF2-40B4-BE49-F238E27FC236}">
                <a16:creationId xmlns:a16="http://schemas.microsoft.com/office/drawing/2014/main" id="{75E4D61D-ED72-7689-0744-12E45C162255}"/>
              </a:ext>
            </a:extLst>
          </p:cNvPr>
          <p:cNvSpPr txBox="1">
            <a:spLocks/>
          </p:cNvSpPr>
          <p:nvPr/>
        </p:nvSpPr>
        <p:spPr>
          <a:xfrm>
            <a:off x="554702" y="1818966"/>
            <a:ext cx="8900016" cy="1500187"/>
          </a:xfrm>
          <a:prstGeom prst="rect">
            <a:avLst/>
          </a:prstGeom>
        </p:spPr>
        <p:txBody>
          <a:bodyPr/>
          <a:lstStyle>
            <a:lvl1pPr marL="0" indent="0" algn="l" defTabSz="914354" rtl="0" eaLnBrk="1" latinLnBrk="0" hangingPunct="1">
              <a:lnSpc>
                <a:spcPct val="90000"/>
              </a:lnSpc>
              <a:spcBef>
                <a:spcPts val="1000"/>
              </a:spcBef>
              <a:buFont typeface="Arial" panose="020B0604020202020204" pitchFamily="34" charset="0"/>
              <a:buNone/>
              <a:defRPr sz="1800" kern="1200">
                <a:solidFill>
                  <a:schemeClr val="tx1">
                    <a:lumMod val="85000"/>
                    <a:lumOff val="15000"/>
                  </a:schemeClr>
                </a:solidFill>
                <a:latin typeface="Source Sans Pro" panose="020B0503030403020204" pitchFamily="34" charset="0"/>
                <a:ea typeface="Source Sans Pro" panose="020B0503030403020204" pitchFamily="34" charset="0"/>
                <a:cs typeface="+mn-cs"/>
              </a:defRPr>
            </a:lvl1pPr>
            <a:lvl2pPr marL="457178" indent="0" algn="l" defTabSz="914354" rtl="0" eaLnBrk="1" latinLnBrk="0" hangingPunct="1">
              <a:lnSpc>
                <a:spcPct val="90000"/>
              </a:lnSpc>
              <a:spcBef>
                <a:spcPts val="500"/>
              </a:spcBef>
              <a:buFont typeface="Arial" panose="020B0604020202020204" pitchFamily="34" charset="0"/>
              <a:buNone/>
              <a:defRPr sz="2000" kern="1200">
                <a:solidFill>
                  <a:schemeClr val="tx1">
                    <a:tint val="75000"/>
                  </a:schemeClr>
                </a:solidFill>
                <a:latin typeface="+mn-lt"/>
                <a:ea typeface="+mn-ea"/>
                <a:cs typeface="+mn-cs"/>
              </a:defRPr>
            </a:lvl2pPr>
            <a:lvl3pPr marL="914354" indent="0" algn="l" defTabSz="914354" rtl="0" eaLnBrk="1" latinLnBrk="0" hangingPunct="1">
              <a:lnSpc>
                <a:spcPct val="90000"/>
              </a:lnSpc>
              <a:spcBef>
                <a:spcPts val="500"/>
              </a:spcBef>
              <a:buFont typeface="Arial" panose="020B0604020202020204" pitchFamily="34" charset="0"/>
              <a:buNone/>
              <a:defRPr sz="1800" kern="1200">
                <a:solidFill>
                  <a:schemeClr val="tx1">
                    <a:tint val="75000"/>
                  </a:schemeClr>
                </a:solidFill>
                <a:latin typeface="+mn-lt"/>
                <a:ea typeface="+mn-ea"/>
                <a:cs typeface="+mn-cs"/>
              </a:defRPr>
            </a:lvl3pPr>
            <a:lvl4pPr marL="1371532"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4pPr>
            <a:lvl5pPr marL="1828709"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5pPr>
            <a:lvl6pPr marL="2285886"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6pPr>
            <a:lvl7pPr marL="2743062"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7pPr>
            <a:lvl8pPr marL="3200240"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8pPr>
            <a:lvl9pPr marL="3657418"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9pPr>
          </a:lstStyle>
          <a:p>
            <a:pPr marL="285750" indent="-285750">
              <a:buFont typeface="Arial" panose="020B0604020202020204" pitchFamily="34" charset="0"/>
              <a:buChar char="•"/>
            </a:pPr>
            <a:r>
              <a:rPr lang="en-NZ" dirty="0">
                <a:solidFill>
                  <a:srgbClr val="002060"/>
                </a:solidFill>
                <a:latin typeface="Calibri" panose="020F0502020204030204" pitchFamily="34" charset="0"/>
              </a:rPr>
              <a:t>Different kinds of OIA exception clauses which are not always easy to identify</a:t>
            </a:r>
          </a:p>
          <a:p>
            <a:r>
              <a:rPr lang="en-NZ" dirty="0">
                <a:solidFill>
                  <a:srgbClr val="002060"/>
                </a:solidFill>
                <a:latin typeface="Calibri" panose="020F0502020204030204" pitchFamily="34" charset="0"/>
              </a:rPr>
              <a:t> </a:t>
            </a:r>
          </a:p>
        </p:txBody>
      </p:sp>
    </p:spTree>
    <p:extLst>
      <p:ext uri="{BB962C8B-B14F-4D97-AF65-F5344CB8AC3E}">
        <p14:creationId xmlns:p14="http://schemas.microsoft.com/office/powerpoint/2010/main" val="1264184542"/>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E0C21132-7A8E-42D6-BA34-13C37CF4A341}"/>
              </a:ext>
            </a:extLst>
          </p:cNvPr>
          <p:cNvSpPr>
            <a:spLocks noGrp="1"/>
          </p:cNvSpPr>
          <p:nvPr>
            <p:ph type="title"/>
          </p:nvPr>
        </p:nvSpPr>
        <p:spPr>
          <a:xfrm>
            <a:off x="554702" y="195183"/>
            <a:ext cx="8543925" cy="558799"/>
          </a:xfrm>
        </p:spPr>
        <p:txBody>
          <a:bodyPr/>
          <a:lstStyle/>
          <a:p>
            <a:r>
              <a:rPr lang="en-NZ" sz="3000" b="1" dirty="0">
                <a:solidFill>
                  <a:srgbClr val="002060"/>
                </a:solidFill>
                <a:effectLst>
                  <a:outerShdw blurRad="38100" dist="38100" dir="2700000" algn="tl">
                    <a:srgbClr val="000000">
                      <a:alpha val="43137"/>
                    </a:srgbClr>
                  </a:outerShdw>
                </a:effectLst>
              </a:rPr>
              <a:t>Commitment 7 Question Time</a:t>
            </a:r>
          </a:p>
        </p:txBody>
      </p:sp>
      <p:pic>
        <p:nvPicPr>
          <p:cNvPr id="4" name="Graphic 3" descr="Question Mark with solid fill">
            <a:extLst>
              <a:ext uri="{FF2B5EF4-FFF2-40B4-BE49-F238E27FC236}">
                <a16:creationId xmlns:a16="http://schemas.microsoft.com/office/drawing/2014/main" id="{49FBBA29-F7D9-F9E1-9551-E08662E7F913}"/>
              </a:ext>
            </a:extLst>
          </p:cNvPr>
          <p:cNvPicPr>
            <a:picLocks noChangeAspect="1"/>
          </p:cNvPicPr>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2625815" y="1124465"/>
            <a:ext cx="4417541" cy="4324865"/>
          </a:xfrm>
          <a:prstGeom prst="rect">
            <a:avLst/>
          </a:prstGeom>
        </p:spPr>
      </p:pic>
    </p:spTree>
    <p:extLst>
      <p:ext uri="{BB962C8B-B14F-4D97-AF65-F5344CB8AC3E}">
        <p14:creationId xmlns:p14="http://schemas.microsoft.com/office/powerpoint/2010/main" val="220647117"/>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04CA8F3-1E97-AB18-8C3D-4F4AE7D0C230}"/>
              </a:ext>
            </a:extLst>
          </p:cNvPr>
          <p:cNvSpPr>
            <a:spLocks noGrp="1"/>
          </p:cNvSpPr>
          <p:nvPr>
            <p:ph type="title"/>
          </p:nvPr>
        </p:nvSpPr>
        <p:spPr>
          <a:xfrm>
            <a:off x="1282535" y="632798"/>
            <a:ext cx="7368949" cy="982245"/>
          </a:xfrm>
        </p:spPr>
        <p:txBody>
          <a:bodyPr/>
          <a:lstStyle/>
          <a:p>
            <a:r>
              <a:rPr lang="en-NZ" dirty="0"/>
              <a:t>3.35-3.45pm: Commitment Eight</a:t>
            </a:r>
          </a:p>
        </p:txBody>
      </p:sp>
      <p:sp>
        <p:nvSpPr>
          <p:cNvPr id="3" name="Text Placeholder 2">
            <a:extLst>
              <a:ext uri="{FF2B5EF4-FFF2-40B4-BE49-F238E27FC236}">
                <a16:creationId xmlns:a16="http://schemas.microsoft.com/office/drawing/2014/main" id="{5E157A84-3763-B079-0279-3CECDF6363AC}"/>
              </a:ext>
            </a:extLst>
          </p:cNvPr>
          <p:cNvSpPr>
            <a:spLocks noGrp="1"/>
          </p:cNvSpPr>
          <p:nvPr>
            <p:ph type="body" idx="1"/>
          </p:nvPr>
        </p:nvSpPr>
        <p:spPr>
          <a:xfrm>
            <a:off x="1448459" y="2025403"/>
            <a:ext cx="7009081" cy="1103086"/>
          </a:xfrm>
        </p:spPr>
        <p:txBody>
          <a:bodyPr/>
          <a:lstStyle/>
          <a:p>
            <a:r>
              <a:rPr lang="en-NZ" sz="2800" dirty="0"/>
              <a:t>Presenter: Jocelyn Morrison, Principal Advisor Statistics NZ </a:t>
            </a:r>
          </a:p>
        </p:txBody>
      </p:sp>
    </p:spTree>
    <p:extLst>
      <p:ext uri="{BB962C8B-B14F-4D97-AF65-F5344CB8AC3E}">
        <p14:creationId xmlns:p14="http://schemas.microsoft.com/office/powerpoint/2010/main" val="2575891821"/>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E0C21132-7A8E-42D6-BA34-13C37CF4A341}"/>
              </a:ext>
            </a:extLst>
          </p:cNvPr>
          <p:cNvSpPr>
            <a:spLocks noGrp="1"/>
          </p:cNvSpPr>
          <p:nvPr>
            <p:ph type="title"/>
          </p:nvPr>
        </p:nvSpPr>
        <p:spPr>
          <a:xfrm>
            <a:off x="681037" y="563318"/>
            <a:ext cx="8543925" cy="558799"/>
          </a:xfrm>
        </p:spPr>
        <p:txBody>
          <a:bodyPr/>
          <a:lstStyle/>
          <a:p>
            <a:r>
              <a:rPr lang="en-NZ" sz="3000" b="1" dirty="0">
                <a:solidFill>
                  <a:srgbClr val="002060"/>
                </a:solidFill>
                <a:effectLst>
                  <a:outerShdw blurRad="38100" dist="38100" dir="2700000" algn="tl">
                    <a:srgbClr val="000000">
                      <a:alpha val="43137"/>
                    </a:srgbClr>
                  </a:outerShdw>
                </a:effectLst>
              </a:rPr>
              <a:t>Commitment 8 </a:t>
            </a:r>
            <a:r>
              <a:rPr lang="en-NZ" sz="3000" b="1" dirty="0">
                <a:solidFill>
                  <a:srgbClr val="002060"/>
                </a:solidFill>
              </a:rPr>
              <a:t>- Improve transparency and accountability of govt algorithm use</a:t>
            </a:r>
            <a:endParaRPr lang="en-NZ" sz="3000" b="1" dirty="0">
              <a:solidFill>
                <a:srgbClr val="002060"/>
              </a:solidFill>
              <a:effectLst>
                <a:outerShdw blurRad="38100" dist="38100" dir="2700000" algn="tl">
                  <a:srgbClr val="000000">
                    <a:alpha val="43137"/>
                  </a:srgbClr>
                </a:outerShdw>
              </a:effectLst>
            </a:endParaRPr>
          </a:p>
        </p:txBody>
      </p:sp>
      <p:sp>
        <p:nvSpPr>
          <p:cNvPr id="6" name="Text Placeholder 7">
            <a:extLst>
              <a:ext uri="{FF2B5EF4-FFF2-40B4-BE49-F238E27FC236}">
                <a16:creationId xmlns:a16="http://schemas.microsoft.com/office/drawing/2014/main" id="{22AD8907-AB8B-BD04-24EE-9FF0AC003AD6}"/>
              </a:ext>
            </a:extLst>
          </p:cNvPr>
          <p:cNvSpPr>
            <a:spLocks noGrp="1"/>
          </p:cNvSpPr>
          <p:nvPr>
            <p:ph type="body" idx="1"/>
          </p:nvPr>
        </p:nvSpPr>
        <p:spPr>
          <a:xfrm>
            <a:off x="350516" y="1467174"/>
            <a:ext cx="8900016" cy="1615915"/>
          </a:xfrm>
        </p:spPr>
        <p:txBody>
          <a:bodyPr/>
          <a:lstStyle/>
          <a:p>
            <a:r>
              <a:rPr lang="en-NZ" b="1" dirty="0">
                <a:solidFill>
                  <a:srgbClr val="002060"/>
                </a:solidFill>
              </a:rPr>
              <a:t>Lead agency </a:t>
            </a:r>
            <a:r>
              <a:rPr lang="en-NZ" dirty="0">
                <a:solidFill>
                  <a:srgbClr val="002060"/>
                </a:solidFill>
              </a:rPr>
              <a:t>– Stats NZ</a:t>
            </a:r>
          </a:p>
          <a:p>
            <a:r>
              <a:rPr lang="en-NZ" b="1" dirty="0">
                <a:solidFill>
                  <a:srgbClr val="002060"/>
                </a:solidFill>
              </a:rPr>
              <a:t>Commitment Description </a:t>
            </a:r>
            <a:endParaRPr lang="en-NZ" dirty="0">
              <a:latin typeface="Calibri" panose="020F0502020204030204" pitchFamily="34" charset="0"/>
            </a:endParaRPr>
          </a:p>
          <a:p>
            <a:r>
              <a:rPr lang="en-NZ" dirty="0">
                <a:solidFill>
                  <a:srgbClr val="002060"/>
                </a:solidFill>
                <a:latin typeface="Calibri" panose="020F0502020204030204" pitchFamily="34" charset="0"/>
              </a:rPr>
              <a:t>This commitment aims to improve the support available to government agencies to enable them to implement the principles in the Algorithm Charter and provide greater transparency and accountability of algorithm use across government.</a:t>
            </a:r>
            <a:endParaRPr lang="en-NZ" dirty="0">
              <a:solidFill>
                <a:srgbClr val="002060"/>
              </a:solidFill>
            </a:endParaRPr>
          </a:p>
        </p:txBody>
      </p:sp>
      <p:sp>
        <p:nvSpPr>
          <p:cNvPr id="7" name="Text Placeholder 7">
            <a:extLst>
              <a:ext uri="{FF2B5EF4-FFF2-40B4-BE49-F238E27FC236}">
                <a16:creationId xmlns:a16="http://schemas.microsoft.com/office/drawing/2014/main" id="{A2153AF0-9CCF-9FBE-85F9-3EB197F734A3}"/>
              </a:ext>
            </a:extLst>
          </p:cNvPr>
          <p:cNvSpPr txBox="1">
            <a:spLocks/>
          </p:cNvSpPr>
          <p:nvPr/>
        </p:nvSpPr>
        <p:spPr>
          <a:xfrm>
            <a:off x="350516" y="3429000"/>
            <a:ext cx="8900016" cy="2720226"/>
          </a:xfrm>
          <a:prstGeom prst="rect">
            <a:avLst/>
          </a:prstGeom>
        </p:spPr>
        <p:txBody>
          <a:bodyPr/>
          <a:lstStyle>
            <a:lvl1pPr marL="0" indent="0" algn="l" defTabSz="914354" rtl="0" eaLnBrk="1" latinLnBrk="0" hangingPunct="1">
              <a:lnSpc>
                <a:spcPct val="90000"/>
              </a:lnSpc>
              <a:spcBef>
                <a:spcPts val="1000"/>
              </a:spcBef>
              <a:buFont typeface="Arial" panose="020B0604020202020204" pitchFamily="34" charset="0"/>
              <a:buNone/>
              <a:defRPr sz="1800" kern="1200">
                <a:solidFill>
                  <a:schemeClr val="tx1">
                    <a:lumMod val="85000"/>
                    <a:lumOff val="15000"/>
                  </a:schemeClr>
                </a:solidFill>
                <a:latin typeface="Source Sans Pro" panose="020B0503030403020204" pitchFamily="34" charset="0"/>
                <a:ea typeface="Source Sans Pro" panose="020B0503030403020204" pitchFamily="34" charset="0"/>
                <a:cs typeface="+mn-cs"/>
              </a:defRPr>
            </a:lvl1pPr>
            <a:lvl2pPr marL="457178" indent="0" algn="l" defTabSz="914354" rtl="0" eaLnBrk="1" latinLnBrk="0" hangingPunct="1">
              <a:lnSpc>
                <a:spcPct val="90000"/>
              </a:lnSpc>
              <a:spcBef>
                <a:spcPts val="500"/>
              </a:spcBef>
              <a:buFont typeface="Arial" panose="020B0604020202020204" pitchFamily="34" charset="0"/>
              <a:buNone/>
              <a:defRPr sz="2000" kern="1200">
                <a:solidFill>
                  <a:schemeClr val="tx1">
                    <a:tint val="75000"/>
                  </a:schemeClr>
                </a:solidFill>
                <a:latin typeface="+mn-lt"/>
                <a:ea typeface="+mn-ea"/>
                <a:cs typeface="+mn-cs"/>
              </a:defRPr>
            </a:lvl2pPr>
            <a:lvl3pPr marL="914354" indent="0" algn="l" defTabSz="914354" rtl="0" eaLnBrk="1" latinLnBrk="0" hangingPunct="1">
              <a:lnSpc>
                <a:spcPct val="90000"/>
              </a:lnSpc>
              <a:spcBef>
                <a:spcPts val="500"/>
              </a:spcBef>
              <a:buFont typeface="Arial" panose="020B0604020202020204" pitchFamily="34" charset="0"/>
              <a:buNone/>
              <a:defRPr sz="1800" kern="1200">
                <a:solidFill>
                  <a:schemeClr val="tx1">
                    <a:tint val="75000"/>
                  </a:schemeClr>
                </a:solidFill>
                <a:latin typeface="+mn-lt"/>
                <a:ea typeface="+mn-ea"/>
                <a:cs typeface="+mn-cs"/>
              </a:defRPr>
            </a:lvl3pPr>
            <a:lvl4pPr marL="1371532"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4pPr>
            <a:lvl5pPr marL="1828709"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5pPr>
            <a:lvl6pPr marL="2285886"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6pPr>
            <a:lvl7pPr marL="2743062"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7pPr>
            <a:lvl8pPr marL="3200240"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8pPr>
            <a:lvl9pPr marL="3657418"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9pPr>
          </a:lstStyle>
          <a:p>
            <a:r>
              <a:rPr lang="en-NZ" b="1" dirty="0">
                <a:solidFill>
                  <a:srgbClr val="002060"/>
                </a:solidFill>
              </a:rPr>
              <a:t>Progress </a:t>
            </a:r>
            <a:endParaRPr lang="en-NZ" dirty="0">
              <a:latin typeface="Calibri" panose="020F0502020204030204" pitchFamily="34" charset="0"/>
            </a:endParaRPr>
          </a:p>
          <a:p>
            <a:r>
              <a:rPr lang="en-NZ" dirty="0">
                <a:latin typeface="Calibri" panose="020F0502020204030204" pitchFamily="34" charset="0"/>
              </a:rPr>
              <a:t> </a:t>
            </a:r>
            <a:r>
              <a:rPr lang="en-NZ" dirty="0">
                <a:solidFill>
                  <a:srgbClr val="002060"/>
                </a:solidFill>
                <a:latin typeface="Calibri" panose="020F0502020204030204" pitchFamily="34" charset="0"/>
              </a:rPr>
              <a:t>We have:</a:t>
            </a:r>
          </a:p>
          <a:p>
            <a:pPr marL="285750" indent="-285750">
              <a:buFont typeface="Arial" panose="020B0604020202020204" pitchFamily="34" charset="0"/>
              <a:buChar char="•"/>
            </a:pPr>
            <a:r>
              <a:rPr lang="en-NZ" dirty="0">
                <a:solidFill>
                  <a:srgbClr val="002060"/>
                </a:solidFill>
                <a:latin typeface="Calibri" panose="020F0502020204030204" pitchFamily="34" charset="0"/>
              </a:rPr>
              <a:t>Established a </a:t>
            </a:r>
            <a:r>
              <a:rPr lang="en-NZ" dirty="0">
                <a:solidFill>
                  <a:srgbClr val="002060"/>
                </a:solidFill>
                <a:latin typeface="Calibri" panose="020F0502020204030204" pitchFamily="34" charset="0"/>
                <a:hlinkClick r:id="rId3"/>
              </a:rPr>
              <a:t>community of practice</a:t>
            </a:r>
            <a:r>
              <a:rPr lang="en-NZ" dirty="0">
                <a:solidFill>
                  <a:srgbClr val="002060"/>
                </a:solidFill>
                <a:latin typeface="Calibri" panose="020F0502020204030204" pitchFamily="34" charset="0"/>
              </a:rPr>
              <a:t> for Algorithm Charter signatories to share ideas and advice, discuss pain points, compare ‘what works’, and develop support resources.</a:t>
            </a:r>
          </a:p>
          <a:p>
            <a:pPr marL="285750" indent="-285750">
              <a:buFont typeface="Arial" panose="020B0604020202020204" pitchFamily="34" charset="0"/>
              <a:buChar char="•"/>
            </a:pPr>
            <a:r>
              <a:rPr lang="en-NZ" dirty="0">
                <a:solidFill>
                  <a:srgbClr val="002060"/>
                </a:solidFill>
                <a:latin typeface="Calibri" panose="020F0502020204030204" pitchFamily="34" charset="0"/>
              </a:rPr>
              <a:t>Started developing assessment tools and a user guide to help agencies assess the risks and potential impact of the algorithms they are designing or using.</a:t>
            </a:r>
          </a:p>
          <a:p>
            <a:pPr marL="285750" indent="-285750">
              <a:buFont typeface="Arial" panose="020B0604020202020204" pitchFamily="34" charset="0"/>
              <a:buChar char="•"/>
            </a:pPr>
            <a:r>
              <a:rPr lang="en-NZ" dirty="0">
                <a:solidFill>
                  <a:srgbClr val="002060"/>
                </a:solidFill>
                <a:latin typeface="Calibri" panose="020F0502020204030204" pitchFamily="34" charset="0"/>
              </a:rPr>
              <a:t>Published our high-level phased approach to implementing the recommendations from the One Year Review on </a:t>
            </a:r>
            <a:r>
              <a:rPr lang="en-NZ" dirty="0">
                <a:solidFill>
                  <a:srgbClr val="002060"/>
                </a:solidFill>
                <a:latin typeface="Calibri" panose="020F0502020204030204" pitchFamily="34" charset="0"/>
                <a:hlinkClick r:id="rId4"/>
              </a:rPr>
              <a:t>data.govt.nz</a:t>
            </a:r>
            <a:r>
              <a:rPr lang="en-NZ" dirty="0">
                <a:solidFill>
                  <a:srgbClr val="002060"/>
                </a:solidFill>
                <a:latin typeface="Calibri" panose="020F0502020204030204" pitchFamily="34" charset="0"/>
              </a:rPr>
              <a:t>.</a:t>
            </a:r>
          </a:p>
          <a:p>
            <a:endParaRPr lang="en-NZ" dirty="0"/>
          </a:p>
        </p:txBody>
      </p:sp>
    </p:spTree>
    <p:extLst>
      <p:ext uri="{BB962C8B-B14F-4D97-AF65-F5344CB8AC3E}">
        <p14:creationId xmlns:p14="http://schemas.microsoft.com/office/powerpoint/2010/main" val="1857017709"/>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E0C21132-7A8E-42D6-BA34-13C37CF4A341}"/>
              </a:ext>
            </a:extLst>
          </p:cNvPr>
          <p:cNvSpPr>
            <a:spLocks noGrp="1"/>
          </p:cNvSpPr>
          <p:nvPr>
            <p:ph type="title"/>
          </p:nvPr>
        </p:nvSpPr>
        <p:spPr>
          <a:xfrm>
            <a:off x="554702" y="195183"/>
            <a:ext cx="8543925" cy="558799"/>
          </a:xfrm>
        </p:spPr>
        <p:txBody>
          <a:bodyPr/>
          <a:lstStyle/>
          <a:p>
            <a:r>
              <a:rPr lang="en-NZ" sz="3000" b="1">
                <a:solidFill>
                  <a:srgbClr val="002060"/>
                </a:solidFill>
                <a:effectLst>
                  <a:outerShdw blurRad="38100" dist="38100" dir="2700000" algn="tl">
                    <a:srgbClr val="000000">
                      <a:alpha val="43137"/>
                    </a:srgbClr>
                  </a:outerShdw>
                </a:effectLst>
              </a:rPr>
              <a:t>Commitment 8</a:t>
            </a:r>
          </a:p>
        </p:txBody>
      </p:sp>
      <p:sp>
        <p:nvSpPr>
          <p:cNvPr id="2" name="TextBox 1">
            <a:extLst>
              <a:ext uri="{FF2B5EF4-FFF2-40B4-BE49-F238E27FC236}">
                <a16:creationId xmlns:a16="http://schemas.microsoft.com/office/drawing/2014/main" id="{CD6A9048-5B4E-B9BC-622F-63D769B4C330}"/>
              </a:ext>
            </a:extLst>
          </p:cNvPr>
          <p:cNvSpPr txBox="1"/>
          <p:nvPr/>
        </p:nvSpPr>
        <p:spPr>
          <a:xfrm>
            <a:off x="554703" y="846412"/>
            <a:ext cx="8355618" cy="5124480"/>
          </a:xfrm>
          <a:prstGeom prst="rect">
            <a:avLst/>
          </a:prstGeom>
          <a:noFill/>
        </p:spPr>
        <p:txBody>
          <a:bodyPr wrap="square" rtlCol="0">
            <a:spAutoFit/>
          </a:bodyPr>
          <a:lstStyle/>
          <a:p>
            <a:r>
              <a:rPr lang="en-NZ" sz="2000" b="1" dirty="0">
                <a:solidFill>
                  <a:srgbClr val="002060"/>
                </a:solidFill>
              </a:rPr>
              <a:t>Phased approach to implementation</a:t>
            </a:r>
          </a:p>
          <a:p>
            <a:pPr marL="285750" indent="-285750">
              <a:spcBef>
                <a:spcPts val="1000"/>
              </a:spcBef>
              <a:buFont typeface="Arial" panose="020B0604020202020204" pitchFamily="34" charset="0"/>
              <a:buChar char="•"/>
            </a:pPr>
            <a:r>
              <a:rPr lang="en-NZ" b="1" dirty="0">
                <a:solidFill>
                  <a:srgbClr val="002060"/>
                </a:solidFill>
              </a:rPr>
              <a:t>Phase 1: Strengthening guidance and best practice</a:t>
            </a:r>
            <a:br>
              <a:rPr lang="en-NZ" dirty="0">
                <a:solidFill>
                  <a:srgbClr val="002060"/>
                </a:solidFill>
              </a:rPr>
            </a:br>
            <a:r>
              <a:rPr lang="en-NZ" dirty="0">
                <a:solidFill>
                  <a:srgbClr val="002060"/>
                </a:solidFill>
              </a:rPr>
              <a:t>Supporting government agencies to develop, use, and maintain algorithms in a safe and ethical way.</a:t>
            </a:r>
          </a:p>
          <a:p>
            <a:pPr marL="742950" lvl="1" indent="-285750">
              <a:spcBef>
                <a:spcPts val="1000"/>
              </a:spcBef>
              <a:buFont typeface="Arial" panose="020B0604020202020204" pitchFamily="34" charset="0"/>
              <a:buChar char="•"/>
            </a:pPr>
            <a:r>
              <a:rPr lang="en-NZ" dirty="0">
                <a:solidFill>
                  <a:srgbClr val="002060"/>
                </a:solidFill>
              </a:rPr>
              <a:t>Developing algorithm threshold and impact assessment tools</a:t>
            </a:r>
          </a:p>
          <a:p>
            <a:pPr marL="742950" lvl="1" indent="-285750">
              <a:spcBef>
                <a:spcPts val="1000"/>
              </a:spcBef>
              <a:buFont typeface="Arial" panose="020B0604020202020204" pitchFamily="34" charset="0"/>
              <a:buChar char="•"/>
            </a:pPr>
            <a:r>
              <a:rPr lang="en-NZ" dirty="0">
                <a:solidFill>
                  <a:srgbClr val="002060"/>
                </a:solidFill>
              </a:rPr>
              <a:t>Establishing a community of practice</a:t>
            </a:r>
          </a:p>
          <a:p>
            <a:pPr marL="285750" indent="-285750">
              <a:spcBef>
                <a:spcPts val="1000"/>
              </a:spcBef>
              <a:buFont typeface="Arial" panose="020B0604020202020204" pitchFamily="34" charset="0"/>
              <a:buChar char="•"/>
            </a:pPr>
            <a:r>
              <a:rPr lang="en-NZ" b="1" dirty="0">
                <a:solidFill>
                  <a:srgbClr val="002060"/>
                </a:solidFill>
              </a:rPr>
              <a:t>Phase 2: Engagement with iwi and Māori, civil society organisations and the public</a:t>
            </a:r>
            <a:br>
              <a:rPr lang="en-NZ" dirty="0">
                <a:solidFill>
                  <a:srgbClr val="002060"/>
                </a:solidFill>
              </a:rPr>
            </a:br>
            <a:r>
              <a:rPr lang="en-NZ" dirty="0">
                <a:solidFill>
                  <a:srgbClr val="002060"/>
                </a:solidFill>
              </a:rPr>
              <a:t>To provide greater visibility and transparency and inform actions.</a:t>
            </a:r>
          </a:p>
          <a:p>
            <a:pPr marL="742950" lvl="1" indent="-285750">
              <a:spcBef>
                <a:spcPts val="1000"/>
              </a:spcBef>
              <a:buFont typeface="Arial" panose="020B0604020202020204" pitchFamily="34" charset="0"/>
              <a:buChar char="•"/>
            </a:pPr>
            <a:r>
              <a:rPr lang="en-NZ" dirty="0">
                <a:solidFill>
                  <a:srgbClr val="002060"/>
                </a:solidFill>
              </a:rPr>
              <a:t>Improving transparency of agency practices</a:t>
            </a:r>
          </a:p>
          <a:p>
            <a:pPr marL="742950" lvl="1" indent="-285750">
              <a:spcBef>
                <a:spcPts val="1000"/>
              </a:spcBef>
              <a:buFont typeface="Arial" panose="020B0604020202020204" pitchFamily="34" charset="0"/>
              <a:buChar char="•"/>
            </a:pPr>
            <a:r>
              <a:rPr lang="en-NZ" dirty="0">
                <a:solidFill>
                  <a:srgbClr val="002060"/>
                </a:solidFill>
              </a:rPr>
              <a:t>Providing practical engagement advice to agencies</a:t>
            </a:r>
          </a:p>
          <a:p>
            <a:pPr marL="285750" indent="-285750">
              <a:spcBef>
                <a:spcPts val="1000"/>
              </a:spcBef>
              <a:buFont typeface="Arial" panose="020B0604020202020204" pitchFamily="34" charset="0"/>
              <a:buChar char="•"/>
            </a:pPr>
            <a:r>
              <a:rPr lang="en-NZ" b="1" dirty="0">
                <a:solidFill>
                  <a:srgbClr val="002060"/>
                </a:solidFill>
              </a:rPr>
              <a:t>Phase 3: Greater oversight and governance</a:t>
            </a:r>
            <a:br>
              <a:rPr lang="en-NZ" b="1" dirty="0">
                <a:solidFill>
                  <a:srgbClr val="002060"/>
                </a:solidFill>
              </a:rPr>
            </a:br>
            <a:r>
              <a:rPr lang="en-NZ" dirty="0">
                <a:solidFill>
                  <a:srgbClr val="002060"/>
                </a:solidFill>
              </a:rPr>
              <a:t>Transforming oversight, governance, monitoring, and assurance.</a:t>
            </a:r>
          </a:p>
          <a:p>
            <a:pPr marL="742950" lvl="1" indent="-285750">
              <a:spcBef>
                <a:spcPts val="1000"/>
              </a:spcBef>
              <a:buFont typeface="Arial" panose="020B0604020202020204" pitchFamily="34" charset="0"/>
              <a:buChar char="•"/>
            </a:pPr>
            <a:r>
              <a:rPr lang="en-NZ" dirty="0">
                <a:solidFill>
                  <a:srgbClr val="002060"/>
                </a:solidFill>
              </a:rPr>
              <a:t>Exploring regulatory approaches</a:t>
            </a:r>
          </a:p>
          <a:p>
            <a:pPr marL="742950" lvl="1" indent="-285750">
              <a:spcBef>
                <a:spcPts val="1000"/>
              </a:spcBef>
              <a:buFont typeface="Arial" panose="020B0604020202020204" pitchFamily="34" charset="0"/>
              <a:buChar char="•"/>
            </a:pPr>
            <a:r>
              <a:rPr lang="en-NZ" dirty="0">
                <a:solidFill>
                  <a:srgbClr val="002060"/>
                </a:solidFill>
              </a:rPr>
              <a:t>Embedding governance and monitoring</a:t>
            </a:r>
          </a:p>
        </p:txBody>
      </p:sp>
    </p:spTree>
    <p:extLst>
      <p:ext uri="{BB962C8B-B14F-4D97-AF65-F5344CB8AC3E}">
        <p14:creationId xmlns:p14="http://schemas.microsoft.com/office/powerpoint/2010/main" val="3864252062"/>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E0C21132-7A8E-42D6-BA34-13C37CF4A341}"/>
              </a:ext>
            </a:extLst>
          </p:cNvPr>
          <p:cNvSpPr>
            <a:spLocks noGrp="1"/>
          </p:cNvSpPr>
          <p:nvPr>
            <p:ph type="title"/>
          </p:nvPr>
        </p:nvSpPr>
        <p:spPr>
          <a:xfrm>
            <a:off x="554702" y="195183"/>
            <a:ext cx="8543925" cy="558799"/>
          </a:xfrm>
        </p:spPr>
        <p:txBody>
          <a:bodyPr/>
          <a:lstStyle/>
          <a:p>
            <a:r>
              <a:rPr lang="en-NZ" sz="3000" b="1">
                <a:solidFill>
                  <a:srgbClr val="002060"/>
                </a:solidFill>
                <a:effectLst>
                  <a:outerShdw blurRad="38100" dist="38100" dir="2700000" algn="tl">
                    <a:srgbClr val="000000">
                      <a:alpha val="43137"/>
                    </a:srgbClr>
                  </a:outerShdw>
                </a:effectLst>
              </a:rPr>
              <a:t>Commitment 8</a:t>
            </a:r>
          </a:p>
        </p:txBody>
      </p:sp>
      <p:sp>
        <p:nvSpPr>
          <p:cNvPr id="8" name="Text Placeholder 7">
            <a:extLst>
              <a:ext uri="{FF2B5EF4-FFF2-40B4-BE49-F238E27FC236}">
                <a16:creationId xmlns:a16="http://schemas.microsoft.com/office/drawing/2014/main" id="{4E9BF041-9975-4F0C-9051-DB9ADECC009E}"/>
              </a:ext>
            </a:extLst>
          </p:cNvPr>
          <p:cNvSpPr>
            <a:spLocks noGrp="1"/>
          </p:cNvSpPr>
          <p:nvPr>
            <p:ph type="body" idx="1"/>
          </p:nvPr>
        </p:nvSpPr>
        <p:spPr>
          <a:xfrm>
            <a:off x="554702" y="1225628"/>
            <a:ext cx="8900016" cy="1829567"/>
          </a:xfrm>
        </p:spPr>
        <p:txBody>
          <a:bodyPr/>
          <a:lstStyle/>
          <a:p>
            <a:r>
              <a:rPr lang="en-NZ" b="1" dirty="0">
                <a:solidFill>
                  <a:srgbClr val="002060"/>
                </a:solidFill>
              </a:rPr>
              <a:t>Challenges</a:t>
            </a:r>
            <a:endParaRPr lang="en-NZ" dirty="0">
              <a:latin typeface="Calibri" panose="020F0502020204030204" pitchFamily="34" charset="0"/>
            </a:endParaRPr>
          </a:p>
          <a:p>
            <a:pPr marL="285750" indent="-285750">
              <a:buFont typeface="Arial" panose="020B0604020202020204" pitchFamily="34" charset="0"/>
              <a:buChar char="•"/>
            </a:pPr>
            <a:r>
              <a:rPr lang="en-NZ" dirty="0">
                <a:solidFill>
                  <a:srgbClr val="002060"/>
                </a:solidFill>
                <a:latin typeface="Calibri" panose="020F0502020204030204" pitchFamily="34" charset="0"/>
              </a:rPr>
              <a:t>The rapid development of new technologies such as machine learning and generative AI, and the extent to which these may use algorithms.</a:t>
            </a:r>
          </a:p>
          <a:p>
            <a:pPr marL="285750" indent="-285750">
              <a:buFont typeface="Arial" panose="020B0604020202020204" pitchFamily="34" charset="0"/>
              <a:buChar char="•"/>
            </a:pPr>
            <a:r>
              <a:rPr lang="en-NZ" dirty="0">
                <a:solidFill>
                  <a:srgbClr val="002060"/>
                </a:solidFill>
                <a:latin typeface="Calibri" panose="020F0502020204030204" pitchFamily="34" charset="0"/>
              </a:rPr>
              <a:t>Understanding the Charter changes needed to reflect the Māori Data Governance Model.</a:t>
            </a:r>
          </a:p>
          <a:p>
            <a:pPr marL="285750" indent="-285750">
              <a:buFont typeface="Arial" panose="020B0604020202020204" pitchFamily="34" charset="0"/>
              <a:buChar char="•"/>
            </a:pPr>
            <a:r>
              <a:rPr lang="en-NZ" dirty="0">
                <a:solidFill>
                  <a:srgbClr val="002060"/>
                </a:solidFill>
                <a:latin typeface="Calibri" panose="020F0502020204030204" pitchFamily="34" charset="0"/>
              </a:rPr>
              <a:t>Aligning with the generative AI guidance developed for agencies.</a:t>
            </a:r>
          </a:p>
        </p:txBody>
      </p:sp>
      <p:sp>
        <p:nvSpPr>
          <p:cNvPr id="3" name="Text Placeholder 7">
            <a:extLst>
              <a:ext uri="{FF2B5EF4-FFF2-40B4-BE49-F238E27FC236}">
                <a16:creationId xmlns:a16="http://schemas.microsoft.com/office/drawing/2014/main" id="{022853A1-7CAD-C301-42B1-A495D0712381}"/>
              </a:ext>
            </a:extLst>
          </p:cNvPr>
          <p:cNvSpPr txBox="1">
            <a:spLocks/>
          </p:cNvSpPr>
          <p:nvPr/>
        </p:nvSpPr>
        <p:spPr>
          <a:xfrm>
            <a:off x="554702" y="3619925"/>
            <a:ext cx="8900016" cy="1500187"/>
          </a:xfrm>
          <a:prstGeom prst="rect">
            <a:avLst/>
          </a:prstGeom>
        </p:spPr>
        <p:txBody>
          <a:bodyPr/>
          <a:lstStyle>
            <a:lvl1pPr marL="0" indent="0" algn="l" defTabSz="914354" rtl="0" eaLnBrk="1" latinLnBrk="0" hangingPunct="1">
              <a:lnSpc>
                <a:spcPct val="90000"/>
              </a:lnSpc>
              <a:spcBef>
                <a:spcPts val="1000"/>
              </a:spcBef>
              <a:buFont typeface="Arial" panose="020B0604020202020204" pitchFamily="34" charset="0"/>
              <a:buNone/>
              <a:defRPr sz="1800" kern="1200">
                <a:solidFill>
                  <a:schemeClr val="tx1">
                    <a:lumMod val="85000"/>
                    <a:lumOff val="15000"/>
                  </a:schemeClr>
                </a:solidFill>
                <a:latin typeface="Source Sans Pro" panose="020B0503030403020204" pitchFamily="34" charset="0"/>
                <a:ea typeface="Source Sans Pro" panose="020B0503030403020204" pitchFamily="34" charset="0"/>
                <a:cs typeface="+mn-cs"/>
              </a:defRPr>
            </a:lvl1pPr>
            <a:lvl2pPr marL="457178" indent="0" algn="l" defTabSz="914354" rtl="0" eaLnBrk="1" latinLnBrk="0" hangingPunct="1">
              <a:lnSpc>
                <a:spcPct val="90000"/>
              </a:lnSpc>
              <a:spcBef>
                <a:spcPts val="500"/>
              </a:spcBef>
              <a:buFont typeface="Arial" panose="020B0604020202020204" pitchFamily="34" charset="0"/>
              <a:buNone/>
              <a:defRPr sz="2000" kern="1200">
                <a:solidFill>
                  <a:schemeClr val="tx1">
                    <a:tint val="75000"/>
                  </a:schemeClr>
                </a:solidFill>
                <a:latin typeface="+mn-lt"/>
                <a:ea typeface="+mn-ea"/>
                <a:cs typeface="+mn-cs"/>
              </a:defRPr>
            </a:lvl2pPr>
            <a:lvl3pPr marL="914354" indent="0" algn="l" defTabSz="914354" rtl="0" eaLnBrk="1" latinLnBrk="0" hangingPunct="1">
              <a:lnSpc>
                <a:spcPct val="90000"/>
              </a:lnSpc>
              <a:spcBef>
                <a:spcPts val="500"/>
              </a:spcBef>
              <a:buFont typeface="Arial" panose="020B0604020202020204" pitchFamily="34" charset="0"/>
              <a:buNone/>
              <a:defRPr sz="1800" kern="1200">
                <a:solidFill>
                  <a:schemeClr val="tx1">
                    <a:tint val="75000"/>
                  </a:schemeClr>
                </a:solidFill>
                <a:latin typeface="+mn-lt"/>
                <a:ea typeface="+mn-ea"/>
                <a:cs typeface="+mn-cs"/>
              </a:defRPr>
            </a:lvl3pPr>
            <a:lvl4pPr marL="1371532"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4pPr>
            <a:lvl5pPr marL="1828709"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5pPr>
            <a:lvl6pPr marL="2285886"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6pPr>
            <a:lvl7pPr marL="2743062"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7pPr>
            <a:lvl8pPr marL="3200240"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8pPr>
            <a:lvl9pPr marL="3657418" indent="0" algn="l" defTabSz="914354" rtl="0" eaLnBrk="1" latinLnBrk="0" hangingPunct="1">
              <a:lnSpc>
                <a:spcPct val="90000"/>
              </a:lnSpc>
              <a:spcBef>
                <a:spcPts val="500"/>
              </a:spcBef>
              <a:buFont typeface="Arial" panose="020B0604020202020204" pitchFamily="34" charset="0"/>
              <a:buNone/>
              <a:defRPr sz="1600" kern="1200">
                <a:solidFill>
                  <a:schemeClr val="tx1">
                    <a:tint val="75000"/>
                  </a:schemeClr>
                </a:solidFill>
                <a:latin typeface="+mn-lt"/>
                <a:ea typeface="+mn-ea"/>
                <a:cs typeface="+mn-cs"/>
              </a:defRPr>
            </a:lvl9pPr>
          </a:lstStyle>
          <a:p>
            <a:r>
              <a:rPr lang="en-NZ" b="1" dirty="0">
                <a:solidFill>
                  <a:srgbClr val="002060"/>
                </a:solidFill>
              </a:rPr>
              <a:t>Next Steps</a:t>
            </a:r>
            <a:endParaRPr lang="en-NZ" dirty="0">
              <a:latin typeface="Calibri" panose="020F0502020204030204" pitchFamily="34" charset="0"/>
            </a:endParaRPr>
          </a:p>
          <a:p>
            <a:pPr marL="285750" indent="-285750">
              <a:buFont typeface="Arial" panose="020B0604020202020204" pitchFamily="34" charset="0"/>
              <a:buChar char="•"/>
            </a:pPr>
            <a:r>
              <a:rPr lang="en-NZ" dirty="0">
                <a:solidFill>
                  <a:srgbClr val="002060"/>
                </a:solidFill>
                <a:latin typeface="Calibri" panose="020F0502020204030204" pitchFamily="34" charset="0"/>
              </a:rPr>
              <a:t>Seek signatory and public feedback on the algorithm assessment tools and user guide.</a:t>
            </a:r>
          </a:p>
          <a:p>
            <a:pPr marL="285750" indent="-285750">
              <a:buFont typeface="Arial" panose="020B0604020202020204" pitchFamily="34" charset="0"/>
              <a:buChar char="•"/>
            </a:pPr>
            <a:r>
              <a:rPr lang="en-NZ" dirty="0">
                <a:solidFill>
                  <a:srgbClr val="002060"/>
                </a:solidFill>
                <a:latin typeface="Calibri" panose="020F0502020204030204" pitchFamily="34" charset="0"/>
              </a:rPr>
              <a:t>Seek expert advice to incorporate </a:t>
            </a:r>
            <a:r>
              <a:rPr lang="en-NZ" dirty="0" err="1">
                <a:solidFill>
                  <a:srgbClr val="002060"/>
                </a:solidFill>
                <a:latin typeface="Calibri" panose="020F0502020204030204" pitchFamily="34" charset="0"/>
              </a:rPr>
              <a:t>te</a:t>
            </a:r>
            <a:r>
              <a:rPr lang="en-NZ" dirty="0">
                <a:solidFill>
                  <a:srgbClr val="002060"/>
                </a:solidFill>
                <a:latin typeface="Calibri" panose="020F0502020204030204" pitchFamily="34" charset="0"/>
              </a:rPr>
              <a:t> </a:t>
            </a:r>
            <a:r>
              <a:rPr lang="en-NZ" dirty="0" err="1">
                <a:solidFill>
                  <a:srgbClr val="002060"/>
                </a:solidFill>
                <a:latin typeface="Calibri" panose="020F0502020204030204" pitchFamily="34" charset="0"/>
              </a:rPr>
              <a:t>ao</a:t>
            </a:r>
            <a:r>
              <a:rPr lang="en-NZ" dirty="0">
                <a:solidFill>
                  <a:srgbClr val="002060"/>
                </a:solidFill>
                <a:latin typeface="Calibri" panose="020F0502020204030204" pitchFamily="34" charset="0"/>
              </a:rPr>
              <a:t> Māori perspectives into the assessment tools.</a:t>
            </a:r>
          </a:p>
          <a:p>
            <a:pPr marL="285750" indent="-285750">
              <a:buFont typeface="Arial" panose="020B0604020202020204" pitchFamily="34" charset="0"/>
              <a:buChar char="•"/>
            </a:pPr>
            <a:r>
              <a:rPr lang="en-NZ" dirty="0">
                <a:solidFill>
                  <a:srgbClr val="002060"/>
                </a:solidFill>
                <a:latin typeface="Calibri" panose="020F0502020204030204" pitchFamily="34" charset="0"/>
              </a:rPr>
              <a:t>Provide secretariat support to the Community of Practice.</a:t>
            </a:r>
            <a:endParaRPr lang="en-NZ" dirty="0">
              <a:solidFill>
                <a:srgbClr val="002060"/>
              </a:solidFill>
            </a:endParaRPr>
          </a:p>
        </p:txBody>
      </p:sp>
    </p:spTree>
    <p:extLst>
      <p:ext uri="{BB962C8B-B14F-4D97-AF65-F5344CB8AC3E}">
        <p14:creationId xmlns:p14="http://schemas.microsoft.com/office/powerpoint/2010/main" val="2150898633"/>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E0C21132-7A8E-42D6-BA34-13C37CF4A341}"/>
              </a:ext>
            </a:extLst>
          </p:cNvPr>
          <p:cNvSpPr>
            <a:spLocks noGrp="1"/>
          </p:cNvSpPr>
          <p:nvPr>
            <p:ph type="title"/>
          </p:nvPr>
        </p:nvSpPr>
        <p:spPr>
          <a:xfrm>
            <a:off x="554702" y="195183"/>
            <a:ext cx="8543925" cy="558799"/>
          </a:xfrm>
        </p:spPr>
        <p:txBody>
          <a:bodyPr/>
          <a:lstStyle/>
          <a:p>
            <a:r>
              <a:rPr lang="en-NZ" sz="3000" b="1" dirty="0">
                <a:solidFill>
                  <a:srgbClr val="002060"/>
                </a:solidFill>
                <a:effectLst>
                  <a:outerShdw blurRad="38100" dist="38100" dir="2700000" algn="tl">
                    <a:srgbClr val="000000">
                      <a:alpha val="43137"/>
                    </a:srgbClr>
                  </a:outerShdw>
                </a:effectLst>
              </a:rPr>
              <a:t>Commitment 8 Question Time </a:t>
            </a:r>
          </a:p>
        </p:txBody>
      </p:sp>
      <p:pic>
        <p:nvPicPr>
          <p:cNvPr id="4" name="Graphic 3" descr="Question Mark with solid fill">
            <a:extLst>
              <a:ext uri="{FF2B5EF4-FFF2-40B4-BE49-F238E27FC236}">
                <a16:creationId xmlns:a16="http://schemas.microsoft.com/office/drawing/2014/main" id="{02707FAD-29F8-B814-8F85-7CF4545D9582}"/>
              </a:ext>
            </a:extLst>
          </p:cNvPr>
          <p:cNvPicPr>
            <a:picLocks noChangeAspect="1"/>
          </p:cNvPicPr>
          <p:nvPr/>
        </p:nvPicPr>
        <p:blipFill>
          <a:blip r:embed="rId3">
            <a:extLst>
              <a:ext uri="{28A0092B-C50C-407E-A947-70E740481C1C}">
                <a14:useLocalDpi xmlns:a14="http://schemas.microsoft.com/office/drawing/2010/main" val="0"/>
              </a:ext>
              <a:ext uri="{96DAC541-7B7A-43D3-8B79-37D633B846F1}">
                <asvg:svgBlip xmlns:asvg="http://schemas.microsoft.com/office/drawing/2016/SVG/main" r:embed="rId4"/>
              </a:ext>
            </a:extLst>
          </a:blip>
          <a:stretch>
            <a:fillRect/>
          </a:stretch>
        </p:blipFill>
        <p:spPr>
          <a:xfrm>
            <a:off x="2625815" y="1124465"/>
            <a:ext cx="4417541" cy="4324865"/>
          </a:xfrm>
          <a:prstGeom prst="rect">
            <a:avLst/>
          </a:prstGeom>
        </p:spPr>
      </p:pic>
    </p:spTree>
    <p:extLst>
      <p:ext uri="{BB962C8B-B14F-4D97-AF65-F5344CB8AC3E}">
        <p14:creationId xmlns:p14="http://schemas.microsoft.com/office/powerpoint/2010/main" val="960114231"/>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E0C21132-7A8E-42D6-BA34-13C37CF4A341}"/>
              </a:ext>
            </a:extLst>
          </p:cNvPr>
          <p:cNvSpPr>
            <a:spLocks noGrp="1"/>
          </p:cNvSpPr>
          <p:nvPr>
            <p:ph type="title"/>
          </p:nvPr>
        </p:nvSpPr>
        <p:spPr>
          <a:xfrm>
            <a:off x="554702" y="195183"/>
            <a:ext cx="8543925" cy="558799"/>
          </a:xfrm>
        </p:spPr>
        <p:txBody>
          <a:bodyPr/>
          <a:lstStyle/>
          <a:p>
            <a:r>
              <a:rPr lang="en-NZ" sz="3000" b="1" dirty="0">
                <a:solidFill>
                  <a:srgbClr val="002060"/>
                </a:solidFill>
                <a:effectLst>
                  <a:outerShdw blurRad="38100" dist="38100" dir="2700000" algn="tl">
                    <a:srgbClr val="000000">
                      <a:alpha val="43137"/>
                    </a:srgbClr>
                  </a:outerShdw>
                </a:effectLst>
              </a:rPr>
              <a:t>Send any additional questions to:</a:t>
            </a:r>
          </a:p>
        </p:txBody>
      </p:sp>
      <p:sp>
        <p:nvSpPr>
          <p:cNvPr id="3" name="TextBox 2">
            <a:extLst>
              <a:ext uri="{FF2B5EF4-FFF2-40B4-BE49-F238E27FC236}">
                <a16:creationId xmlns:a16="http://schemas.microsoft.com/office/drawing/2014/main" id="{DEF8640F-695F-E356-335A-3E226321367F}"/>
              </a:ext>
            </a:extLst>
          </p:cNvPr>
          <p:cNvSpPr txBox="1"/>
          <p:nvPr/>
        </p:nvSpPr>
        <p:spPr>
          <a:xfrm>
            <a:off x="736270" y="1411859"/>
            <a:ext cx="9310255" cy="584775"/>
          </a:xfrm>
          <a:prstGeom prst="rect">
            <a:avLst/>
          </a:prstGeom>
          <a:noFill/>
        </p:spPr>
        <p:txBody>
          <a:bodyPr wrap="square">
            <a:spAutoFit/>
          </a:bodyPr>
          <a:lstStyle/>
          <a:p>
            <a:r>
              <a:rPr lang="en-NZ" sz="3200" dirty="0">
                <a:solidFill>
                  <a:srgbClr val="002060"/>
                </a:solidFill>
              </a:rPr>
              <a:t>ogpnz@publicservice.govt.nz</a:t>
            </a:r>
          </a:p>
        </p:txBody>
      </p:sp>
      <p:sp>
        <p:nvSpPr>
          <p:cNvPr id="6" name="TextBox 5">
            <a:extLst>
              <a:ext uri="{FF2B5EF4-FFF2-40B4-BE49-F238E27FC236}">
                <a16:creationId xmlns:a16="http://schemas.microsoft.com/office/drawing/2014/main" id="{FBFC35DA-257B-F02B-9544-55F83FB049C5}"/>
              </a:ext>
            </a:extLst>
          </p:cNvPr>
          <p:cNvSpPr txBox="1"/>
          <p:nvPr/>
        </p:nvSpPr>
        <p:spPr>
          <a:xfrm>
            <a:off x="736270" y="2890391"/>
            <a:ext cx="8209957" cy="1077218"/>
          </a:xfrm>
          <a:prstGeom prst="rect">
            <a:avLst/>
          </a:prstGeom>
          <a:noFill/>
        </p:spPr>
        <p:txBody>
          <a:bodyPr wrap="square">
            <a:spAutoFit/>
          </a:bodyPr>
          <a:lstStyle/>
          <a:p>
            <a:r>
              <a:rPr lang="en-NZ" sz="3200" dirty="0">
                <a:solidFill>
                  <a:srgbClr val="002060"/>
                </a:solidFill>
              </a:rPr>
              <a:t>We will respond to all questions raised and post the responses on the OGP website </a:t>
            </a:r>
            <a:r>
              <a:rPr lang="en-US" sz="3200" dirty="0">
                <a:hlinkClick r:id="rId3"/>
              </a:rPr>
              <a:t>ogp.org.nz</a:t>
            </a:r>
            <a:r>
              <a:rPr lang="en-NZ" sz="3200" dirty="0">
                <a:solidFill>
                  <a:srgbClr val="002060"/>
                </a:solidFill>
              </a:rPr>
              <a:t> </a:t>
            </a:r>
          </a:p>
        </p:txBody>
      </p:sp>
    </p:spTree>
    <p:extLst>
      <p:ext uri="{BB962C8B-B14F-4D97-AF65-F5344CB8AC3E}">
        <p14:creationId xmlns:p14="http://schemas.microsoft.com/office/powerpoint/2010/main" val="2867871889"/>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D18B73AC-7AD0-FBEB-ACC0-C7C9BAEAFD8A}"/>
              </a:ext>
            </a:extLst>
          </p:cNvPr>
          <p:cNvSpPr>
            <a:spLocks noChangeArrowheads="1"/>
          </p:cNvSpPr>
          <p:nvPr/>
        </p:nvSpPr>
        <p:spPr bwMode="auto">
          <a:xfrm>
            <a:off x="2129050" y="780531"/>
            <a:ext cx="5759355" cy="429643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marL="342900" indent="-342900">
              <a:spcBef>
                <a:spcPct val="20000"/>
              </a:spcBef>
              <a:buChar char="•"/>
              <a:defRPr sz="3200">
                <a:solidFill>
                  <a:schemeClr val="tx1"/>
                </a:solidFill>
                <a:latin typeface="Times New Roman" panose="02020603050405020304" pitchFamily="18" charset="0"/>
              </a:defRPr>
            </a:lvl1pPr>
            <a:lvl2pPr marL="742950" indent="-285750">
              <a:spcBef>
                <a:spcPct val="20000"/>
              </a:spcBef>
              <a:buChar char="–"/>
              <a:defRPr sz="2800">
                <a:solidFill>
                  <a:schemeClr val="tx1"/>
                </a:solidFill>
                <a:latin typeface="Times New Roman" panose="02020603050405020304" pitchFamily="18" charset="0"/>
              </a:defRPr>
            </a:lvl2pPr>
            <a:lvl3pPr marL="1143000" indent="-228600">
              <a:spcBef>
                <a:spcPct val="20000"/>
              </a:spcBef>
              <a:buChar char="•"/>
              <a:defRPr sz="2400">
                <a:solidFill>
                  <a:schemeClr val="tx1"/>
                </a:solidFill>
                <a:latin typeface="Times New Roman" panose="02020603050405020304" pitchFamily="18" charset="0"/>
              </a:defRPr>
            </a:lvl3pPr>
            <a:lvl4pPr marL="1600200" indent="-228600">
              <a:spcBef>
                <a:spcPct val="20000"/>
              </a:spcBef>
              <a:buChar char="–"/>
              <a:defRPr sz="2000">
                <a:solidFill>
                  <a:schemeClr val="tx1"/>
                </a:solidFill>
                <a:latin typeface="Times New Roman" panose="02020603050405020304" pitchFamily="18" charset="0"/>
              </a:defRPr>
            </a:lvl4pPr>
            <a:lvl5pPr marL="2057400" indent="-228600">
              <a:spcBef>
                <a:spcPct val="20000"/>
              </a:spcBef>
              <a:buChar char="»"/>
              <a:defRPr sz="2000">
                <a:solidFill>
                  <a:schemeClr val="tx1"/>
                </a:solidFill>
                <a:latin typeface="Times New Roman" panose="02020603050405020304" pitchFamily="18" charset="0"/>
              </a:defRPr>
            </a:lvl5pPr>
            <a:lvl6pPr marL="2514600" indent="-228600" eaLnBrk="0" fontAlgn="base" hangingPunct="0">
              <a:spcBef>
                <a:spcPct val="20000"/>
              </a:spcBef>
              <a:spcAft>
                <a:spcPct val="0"/>
              </a:spcAft>
              <a:buChar char="»"/>
              <a:defRPr sz="2000">
                <a:solidFill>
                  <a:schemeClr val="tx1"/>
                </a:solidFill>
                <a:latin typeface="Times New Roman" panose="02020603050405020304" pitchFamily="18" charset="0"/>
              </a:defRPr>
            </a:lvl6pPr>
            <a:lvl7pPr marL="2971800" indent="-228600" eaLnBrk="0" fontAlgn="base" hangingPunct="0">
              <a:spcBef>
                <a:spcPct val="20000"/>
              </a:spcBef>
              <a:spcAft>
                <a:spcPct val="0"/>
              </a:spcAft>
              <a:buChar char="»"/>
              <a:defRPr sz="2000">
                <a:solidFill>
                  <a:schemeClr val="tx1"/>
                </a:solidFill>
                <a:latin typeface="Times New Roman" panose="02020603050405020304" pitchFamily="18" charset="0"/>
              </a:defRPr>
            </a:lvl7pPr>
            <a:lvl8pPr marL="3429000" indent="-228600" eaLnBrk="0" fontAlgn="base" hangingPunct="0">
              <a:spcBef>
                <a:spcPct val="20000"/>
              </a:spcBef>
              <a:spcAft>
                <a:spcPct val="0"/>
              </a:spcAft>
              <a:buChar char="»"/>
              <a:defRPr sz="2000">
                <a:solidFill>
                  <a:schemeClr val="tx1"/>
                </a:solidFill>
                <a:latin typeface="Times New Roman" panose="02020603050405020304" pitchFamily="18" charset="0"/>
              </a:defRPr>
            </a:lvl8pPr>
            <a:lvl9pPr marL="3886200" indent="-228600" eaLnBrk="0" fontAlgn="base" hangingPunct="0">
              <a:spcBef>
                <a:spcPct val="20000"/>
              </a:spcBef>
              <a:spcAft>
                <a:spcPct val="0"/>
              </a:spcAft>
              <a:buChar char="»"/>
              <a:defRPr sz="2000">
                <a:solidFill>
                  <a:schemeClr val="tx1"/>
                </a:solidFill>
                <a:latin typeface="Times New Roman" panose="02020603050405020304" pitchFamily="18" charset="0"/>
              </a:defRPr>
            </a:lvl9pPr>
          </a:lstStyle>
          <a:p>
            <a:pPr algn="ctr">
              <a:lnSpc>
                <a:spcPct val="90000"/>
              </a:lnSpc>
              <a:buNone/>
            </a:pPr>
            <a:r>
              <a:rPr lang="en-GB" altLang="en-US" b="1" dirty="0" err="1">
                <a:effectLst>
                  <a:outerShdw blurRad="38100" dist="38100" dir="2700000" algn="tl">
                    <a:srgbClr val="000000">
                      <a:alpha val="43137"/>
                    </a:srgbClr>
                  </a:outerShdw>
                </a:effectLst>
                <a:latin typeface="Source Sans Pro" panose="020B0503030403020204" pitchFamily="34" charset="0"/>
                <a:ea typeface="Source Sans Pro" panose="020B0503030403020204" pitchFamily="34" charset="0"/>
                <a:cs typeface="Times New Roman" panose="02020603050405020304" pitchFamily="18" charset="0"/>
              </a:rPr>
              <a:t>Waiata</a:t>
            </a:r>
            <a:r>
              <a:rPr lang="en-GB" altLang="en-US" b="1" dirty="0">
                <a:effectLst>
                  <a:outerShdw blurRad="38100" dist="38100" dir="2700000" algn="tl">
                    <a:srgbClr val="000000">
                      <a:alpha val="43137"/>
                    </a:srgbClr>
                  </a:outerShdw>
                </a:effectLst>
                <a:latin typeface="Source Sans Pro" panose="020B0503030403020204" pitchFamily="34" charset="0"/>
                <a:ea typeface="Source Sans Pro" panose="020B0503030403020204" pitchFamily="34" charset="0"/>
                <a:cs typeface="Times New Roman" panose="02020603050405020304" pitchFamily="18" charset="0"/>
              </a:rPr>
              <a:t> </a:t>
            </a:r>
            <a:r>
              <a:rPr lang="en-US" dirty="0"/>
              <a:t>Te Aroha </a:t>
            </a:r>
          </a:p>
          <a:p>
            <a:pPr algn="ctr" eaLnBrk="1" hangingPunct="1">
              <a:lnSpc>
                <a:spcPct val="90000"/>
              </a:lnSpc>
              <a:buFontTx/>
              <a:buNone/>
            </a:pPr>
            <a:endParaRPr lang="en-GB" altLang="en-US" b="1" dirty="0">
              <a:effectLst>
                <a:outerShdw blurRad="38100" dist="38100" dir="2700000" algn="tl">
                  <a:srgbClr val="000000">
                    <a:alpha val="43137"/>
                  </a:srgbClr>
                </a:outerShdw>
              </a:effectLst>
              <a:latin typeface="Source Sans Pro" panose="020B0503030403020204" pitchFamily="34" charset="0"/>
              <a:ea typeface="Source Sans Pro" panose="020B0503030403020204" pitchFamily="34" charset="0"/>
              <a:cs typeface="Times New Roman" panose="02020603050405020304" pitchFamily="18" charset="0"/>
            </a:endParaRPr>
          </a:p>
          <a:p>
            <a:pPr marL="0" indent="0">
              <a:buNone/>
            </a:pPr>
            <a:r>
              <a:rPr lang="en-US" dirty="0"/>
              <a:t>Te aroha </a:t>
            </a:r>
          </a:p>
          <a:p>
            <a:pPr marL="0" indent="0">
              <a:buNone/>
            </a:pPr>
            <a:r>
              <a:rPr lang="en-US" dirty="0"/>
              <a:t>Te </a:t>
            </a:r>
            <a:r>
              <a:rPr lang="en-US" dirty="0" err="1"/>
              <a:t>whakapono</a:t>
            </a:r>
            <a:r>
              <a:rPr lang="en-US" dirty="0"/>
              <a:t> </a:t>
            </a:r>
          </a:p>
          <a:p>
            <a:pPr marL="0" indent="0">
              <a:buNone/>
            </a:pPr>
            <a:r>
              <a:rPr lang="en-US" dirty="0"/>
              <a:t>Me </a:t>
            </a:r>
            <a:r>
              <a:rPr lang="en-US" dirty="0" err="1"/>
              <a:t>te</a:t>
            </a:r>
            <a:r>
              <a:rPr lang="en-US" dirty="0"/>
              <a:t> </a:t>
            </a:r>
            <a:r>
              <a:rPr lang="en-US" dirty="0" err="1"/>
              <a:t>rangimarie</a:t>
            </a:r>
            <a:r>
              <a:rPr lang="en-US" dirty="0"/>
              <a:t> </a:t>
            </a:r>
          </a:p>
          <a:p>
            <a:pPr marL="0" indent="0">
              <a:buNone/>
            </a:pPr>
            <a:r>
              <a:rPr lang="en-US" dirty="0"/>
              <a:t>Tatou </a:t>
            </a:r>
            <a:r>
              <a:rPr lang="en-US" dirty="0" err="1"/>
              <a:t>Tatou</a:t>
            </a:r>
            <a:r>
              <a:rPr lang="en-US" dirty="0"/>
              <a:t> e </a:t>
            </a:r>
            <a:r>
              <a:rPr lang="en-US" i="1" dirty="0"/>
              <a:t>Love, hope, peace, for us all</a:t>
            </a:r>
            <a:endParaRPr lang="en-NZ" i="1" dirty="0">
              <a:solidFill>
                <a:srgbClr val="002060"/>
              </a:solidFill>
              <a:latin typeface="+mn-lt"/>
            </a:endParaRPr>
          </a:p>
          <a:p>
            <a:pPr algn="ctr" eaLnBrk="1" hangingPunct="1">
              <a:lnSpc>
                <a:spcPct val="90000"/>
              </a:lnSpc>
              <a:buFontTx/>
              <a:buNone/>
            </a:pPr>
            <a:endParaRPr lang="en-GB" altLang="en-US" b="1" dirty="0">
              <a:effectLst>
                <a:outerShdw blurRad="38100" dist="38100" dir="2700000" algn="tl">
                  <a:srgbClr val="000000">
                    <a:alpha val="43137"/>
                  </a:srgbClr>
                </a:outerShdw>
              </a:effectLst>
              <a:latin typeface="Source Sans Pro" panose="020B0503030403020204" pitchFamily="34" charset="0"/>
              <a:ea typeface="Source Sans Pro" panose="020B0503030403020204" pitchFamily="34" charset="0"/>
              <a:cs typeface="Times New Roman" panose="02020603050405020304" pitchFamily="18" charset="0"/>
            </a:endParaRPr>
          </a:p>
          <a:p>
            <a:pPr algn="ctr" eaLnBrk="1" hangingPunct="1">
              <a:lnSpc>
                <a:spcPct val="90000"/>
              </a:lnSpc>
              <a:buFontTx/>
              <a:buNone/>
            </a:pPr>
            <a:endParaRPr lang="en-GB" altLang="en-US" b="1" dirty="0">
              <a:effectLst>
                <a:outerShdw blurRad="38100" dist="38100" dir="2700000" algn="tl">
                  <a:srgbClr val="000000">
                    <a:alpha val="43137"/>
                  </a:srgbClr>
                </a:outerShdw>
              </a:effectLst>
              <a:latin typeface="Source Sans Pro" panose="020B0503030403020204" pitchFamily="34" charset="0"/>
              <a:ea typeface="Source Sans Pro" panose="020B0503030403020204" pitchFamily="34" charset="0"/>
              <a:cs typeface="Times New Roman" panose="02020603050405020304" pitchFamily="18" charset="0"/>
            </a:endParaRPr>
          </a:p>
          <a:p>
            <a:pPr algn="ctr" eaLnBrk="1" hangingPunct="1">
              <a:lnSpc>
                <a:spcPct val="90000"/>
              </a:lnSpc>
              <a:buFontTx/>
              <a:buNone/>
            </a:pPr>
            <a:endParaRPr lang="en-US" altLang="en-US" sz="2700" dirty="0">
              <a:latin typeface="Source Sans Pro" panose="020B0503030403020204" pitchFamily="34" charset="0"/>
              <a:ea typeface="Source Sans Pro" panose="020B0503030403020204" pitchFamily="34" charset="0"/>
              <a:cs typeface="Times New Roman" panose="02020603050405020304" pitchFamily="18" charset="0"/>
            </a:endParaRPr>
          </a:p>
          <a:p>
            <a:pPr algn="ctr" eaLnBrk="1" hangingPunct="1">
              <a:lnSpc>
                <a:spcPct val="90000"/>
              </a:lnSpc>
              <a:buFontTx/>
              <a:buNone/>
            </a:pPr>
            <a:r>
              <a:rPr lang="en-GB" altLang="en-US" sz="2700" dirty="0">
                <a:latin typeface="Source Sans Pro" panose="020B0503030403020204" pitchFamily="34" charset="0"/>
                <a:ea typeface="Source Sans Pro" panose="020B0503030403020204" pitchFamily="34" charset="0"/>
                <a:cs typeface="Times New Roman" panose="02020603050405020304" pitchFamily="18" charset="0"/>
              </a:rPr>
              <a:t>	 </a:t>
            </a:r>
          </a:p>
        </p:txBody>
      </p:sp>
    </p:spTree>
    <p:extLst>
      <p:ext uri="{BB962C8B-B14F-4D97-AF65-F5344CB8AC3E}">
        <p14:creationId xmlns:p14="http://schemas.microsoft.com/office/powerpoint/2010/main" val="656929838"/>
      </p:ext>
    </p:extLst>
  </p:cSld>
  <p:clrMapOvr>
    <a:masterClrMapping/>
  </p:clrMapOvr>
</p:sld>
</file>

<file path=ppt/theme/theme1.xml><?xml version="1.0" encoding="utf-8"?>
<a:theme xmlns:a="http://schemas.openxmlformats.org/drawingml/2006/main" name="Title Slides">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Presentation2" id="{9104E1C8-CB80-4577-A712-0407529FBABE}" vid="{0FCFD8FF-A23E-40B4-8550-0451557A4AD9}"/>
    </a:ext>
  </a:extLst>
</a:theme>
</file>

<file path=ppt/theme/theme2.xml><?xml version="1.0" encoding="utf-8"?>
<a:theme xmlns:a="http://schemas.openxmlformats.org/drawingml/2006/main" name="Divider Slides">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Presentation2" id="{9104E1C8-CB80-4577-A712-0407529FBABE}" vid="{A5704C27-DFFD-4196-A44F-B96BD4BD7E98}"/>
    </a:ext>
  </a:extLst>
</a:theme>
</file>

<file path=ppt/theme/theme3.xml><?xml version="1.0" encoding="utf-8"?>
<a:theme xmlns:a="http://schemas.openxmlformats.org/drawingml/2006/main" name="End slid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Presentation2" id="{9104E1C8-CB80-4577-A712-0407529FBABE}" vid="{C46225B7-4AFD-431B-8251-A7ECE0B2D546}"/>
    </a:ext>
  </a:extLst>
</a:theme>
</file>

<file path=ppt/theme/theme4.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Override1.xml><?xml version="1.0" encoding="utf-8"?>
<a:themeOverride xmlns:a="http://schemas.openxmlformats.org/drawingml/2006/main">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themeOverrid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_rels/item4.xml.rels><?xml version="1.0" encoding="UTF-8" standalone="yes"?>
<Relationships xmlns="http://schemas.openxmlformats.org/package/2006/relationships"><Relationship Id="rId1" Type="http://schemas.openxmlformats.org/officeDocument/2006/relationships/customXmlProps" Target="itemProps4.xml"/></Relationships>
</file>

<file path=customXml/item1.xml><?xml version="1.0" encoding="utf-8"?>
<p:properties xmlns:p="http://schemas.microsoft.com/office/2006/metadata/properties" xmlns:xsi="http://www.w3.org/2001/XMLSchema-instance" xmlns:pc="http://schemas.microsoft.com/office/infopath/2007/PartnerControls">
  <documentManagement>
    <_dlc_DocId xmlns="063a132e-7922-4f1a-9ebb-16b3e240ff44">TKMIES-1962100866-6548</_dlc_DocId>
    <_dlc_DocIdUrl xmlns="063a132e-7922-4f1a-9ebb-16b3e240ff44">
      <Url>https://sscnz.sharepoint.com/sites/IES-SP/_layouts/15/DocIdRedir.aspx?ID=TKMIES-1962100866-6548</Url>
      <Description>TKMIES-1962100866-6548</Description>
    </_dlc_DocIdUrl>
    <TaxCatchAll xmlns="063a132e-7922-4f1a-9ebb-16b3e240ff44" xsi:nil="true"/>
    <h74be024764340d3b7f89a8fa3f4dfe5 xmlns="e0a67773-b602-44e2-9df0-6b1cc69b2bfd">
      <Terms xmlns="http://schemas.microsoft.com/office/infopath/2007/PartnerControls"/>
    </h74be024764340d3b7f89a8fa3f4dfe5>
    <SharedWithUsers xmlns="063a132e-7922-4f1a-9ebb-16b3e240ff44">
      <UserInfo>
        <DisplayName/>
        <AccountId>33</AccountId>
        <AccountType/>
      </UserInfo>
    </SharedWithUsers>
    <lcf76f155ced4ddcb4097134ff3c332f xmlns="e0a67773-b602-44e2-9df0-6b1cc69b2bfd">
      <Terms xmlns="http://schemas.microsoft.com/office/infopath/2007/PartnerControls"/>
    </lcf76f155ced4ddcb4097134ff3c332f>
  </documentManagement>
</p:properties>
</file>

<file path=customXml/item2.xml><?xml version="1.0" encoding="utf-8"?>
<?mso-contentType ?>
<FormTemplates xmlns="http://schemas.microsoft.com/sharepoint/v3/contenttype/forms">
  <Display>DocumentLibraryForm</Display>
  <Edit>DocumentLibraryForm</Edit>
  <New>DocumentLibraryForm</New>
</FormTemplates>
</file>

<file path=customXml/item3.xml><?xml version="1.0" encoding="utf-8"?>
<ct:contentTypeSchema xmlns:ct="http://schemas.microsoft.com/office/2006/metadata/contentType" xmlns:ma="http://schemas.microsoft.com/office/2006/metadata/properties/metaAttributes" ct:_="" ma:_="" ma:contentTypeName="Document" ma:contentTypeID="0x010100F21C7F10602F9242B907F172BE191C25" ma:contentTypeVersion="16" ma:contentTypeDescription="Create a new document." ma:contentTypeScope="" ma:versionID="740d1cf51f3adc1d912c4d3cd7f14244">
  <xsd:schema xmlns:xsd="http://www.w3.org/2001/XMLSchema" xmlns:xs="http://www.w3.org/2001/XMLSchema" xmlns:p="http://schemas.microsoft.com/office/2006/metadata/properties" xmlns:ns2="063a132e-7922-4f1a-9ebb-16b3e240ff44" xmlns:ns3="e0a67773-b602-44e2-9df0-6b1cc69b2bfd" targetNamespace="http://schemas.microsoft.com/office/2006/metadata/properties" ma:root="true" ma:fieldsID="9f6424fce54504f53afd688d239963f2" ns2:_="" ns3:_="">
    <xsd:import namespace="063a132e-7922-4f1a-9ebb-16b3e240ff44"/>
    <xsd:import namespace="e0a67773-b602-44e2-9df0-6b1cc69b2bfd"/>
    <xsd:element name="properties">
      <xsd:complexType>
        <xsd:sequence>
          <xsd:element name="documentManagement">
            <xsd:complexType>
              <xsd:all>
                <xsd:element ref="ns2:_dlc_DocId" minOccurs="0"/>
                <xsd:element ref="ns2:_dlc_DocIdUrl" minOccurs="0"/>
                <xsd:element ref="ns2:_dlc_DocIdPersistId" minOccurs="0"/>
                <xsd:element ref="ns3:h74be024764340d3b7f89a8fa3f4dfe5" minOccurs="0"/>
                <xsd:element ref="ns2:TaxCatchAll" minOccurs="0"/>
                <xsd:element ref="ns3:MediaServiceMetadata" minOccurs="0"/>
                <xsd:element ref="ns3:MediaServiceFastMetadata" minOccurs="0"/>
                <xsd:element ref="ns2:SharedWithUsers" minOccurs="0"/>
                <xsd:element ref="ns2:SharedWithDetails" minOccurs="0"/>
                <xsd:element ref="ns3:lcf76f155ced4ddcb4097134ff3c332f" minOccurs="0"/>
                <xsd:element ref="ns3:MediaServiceObjectDetectorVersions" minOccurs="0"/>
                <xsd:element ref="ns3:MediaServiceOCR" minOccurs="0"/>
                <xsd:element ref="ns3:MediaServiceGenerationTime" minOccurs="0"/>
                <xsd:element ref="ns3:MediaServiceEventHashCode" minOccurs="0"/>
                <xsd:element ref="ns3:MediaServiceDateTaken" minOccurs="0"/>
                <xsd:element ref="ns3:MediaLengthInSeconds" minOccurs="0"/>
                <xsd:element ref="ns3:MediaServiceLocation"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063a132e-7922-4f1a-9ebb-16b3e240ff44" elementFormDefault="qualified">
    <xsd:import namespace="http://schemas.microsoft.com/office/2006/documentManagement/types"/>
    <xsd:import namespace="http://schemas.microsoft.com/office/infopath/2007/PartnerControls"/>
    <xsd:element name="_dlc_DocId" ma:index="8" nillable="true" ma:displayName="Document ID Value" ma:description="The value of the document ID assigned to this item." ma:internalName="_dlc_DocId" ma:readOnly="true">
      <xsd:simpleType>
        <xsd:restriction base="dms:Text"/>
      </xsd:simpleType>
    </xsd:element>
    <xsd:element name="_dlc_DocIdUrl" ma:index="9" nillable="true" ma:displayName="Document ID" ma:description="Permanent link to this document." ma:hidden="true" ma:internalName="_dlc_DocIdUrl" ma:readOnly="true">
      <xsd:complexType>
        <xsd:complexContent>
          <xsd:extension base="dms:URL">
            <xsd:sequence>
              <xsd:element name="Url" type="dms:ValidUrl" minOccurs="0" nillable="true"/>
              <xsd:element name="Description" type="xsd:string" nillable="true"/>
            </xsd:sequence>
          </xsd:extension>
        </xsd:complexContent>
      </xsd:complexType>
    </xsd:element>
    <xsd:element name="_dlc_DocIdPersistId" ma:index="10" nillable="true" ma:displayName="Persist ID" ma:description="Keep ID on add." ma:hidden="true" ma:internalName="_dlc_DocIdPersistId" ma:readOnly="true">
      <xsd:simpleType>
        <xsd:restriction base="dms:Boolean"/>
      </xsd:simpleType>
    </xsd:element>
    <xsd:element name="TaxCatchAll" ma:index="13" nillable="true" ma:displayName="Taxonomy Catch All Column" ma:description="" ma:hidden="true" ma:list="{642296d5-8b05-4dab-8fde-c1b189e56efa}" ma:internalName="TaxCatchAll" ma:showField="CatchAllData" ma:web="063a132e-7922-4f1a-9ebb-16b3e240ff44">
      <xsd:complexType>
        <xsd:complexContent>
          <xsd:extension base="dms:MultiChoiceLookup">
            <xsd:sequence>
              <xsd:element name="Value" type="dms:Lookup" maxOccurs="unbounded" minOccurs="0" nillable="true"/>
            </xsd:sequence>
          </xsd:extension>
        </xsd:complexContent>
      </xsd:complexType>
    </xsd:element>
    <xsd:element name="SharedWithUsers" ma:index="16"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7" nillable="true" ma:displayName="Shared With Details" ma:internalName="SharedWithDetails" ma:readOnly="true">
      <xsd:simpleType>
        <xsd:restriction base="dms:Note">
          <xsd:maxLength value="255"/>
        </xsd:restriction>
      </xsd:simpleType>
    </xsd:element>
  </xsd:schema>
  <xsd:schema xmlns:xsd="http://www.w3.org/2001/XMLSchema" xmlns:xs="http://www.w3.org/2001/XMLSchema" xmlns:dms="http://schemas.microsoft.com/office/2006/documentManagement/types" xmlns:pc="http://schemas.microsoft.com/office/infopath/2007/PartnerControls" targetNamespace="e0a67773-b602-44e2-9df0-6b1cc69b2bfd" elementFormDefault="qualified">
    <xsd:import namespace="http://schemas.microsoft.com/office/2006/documentManagement/types"/>
    <xsd:import namespace="http://schemas.microsoft.com/office/infopath/2007/PartnerControls"/>
    <xsd:element name="h74be024764340d3b7f89a8fa3f4dfe5" ma:index="12" nillable="true" ma:taxonomy="true" ma:internalName="h74be024764340d3b7f89a8fa3f4dfe5" ma:taxonomyFieldName="Sub_x002d_heading" ma:displayName="Sub-heading" ma:default="" ma:fieldId="{174be024-7643-40d3-b7f8-9a8fa3f4dfe5}" ma:sspId="138d99aa-dc1b-4568-bbf8-76f48c855b0a" ma:termSetId="7c9da0c7-3cf7-43b5-aaf1-5d3555605848" ma:anchorId="00000000-0000-0000-0000-000000000000" ma:open="false" ma:isKeyword="false">
      <xsd:complexType>
        <xsd:sequence>
          <xsd:element ref="pc:Terms" minOccurs="0" maxOccurs="1"/>
        </xsd:sequence>
      </xsd:complexType>
    </xsd:element>
    <xsd:element name="MediaServiceMetadata" ma:index="14" nillable="true" ma:displayName="MediaServiceMetadata" ma:hidden="true" ma:internalName="MediaServiceMetadata" ma:readOnly="true">
      <xsd:simpleType>
        <xsd:restriction base="dms:Note"/>
      </xsd:simpleType>
    </xsd:element>
    <xsd:element name="MediaServiceFastMetadata" ma:index="15" nillable="true" ma:displayName="MediaServiceFastMetadata" ma:hidden="true" ma:internalName="MediaServiceFastMetadata" ma:readOnly="true">
      <xsd:simpleType>
        <xsd:restriction base="dms:Note"/>
      </xsd:simpleType>
    </xsd:element>
    <xsd:element name="lcf76f155ced4ddcb4097134ff3c332f" ma:index="19" nillable="true" ma:taxonomy="true" ma:internalName="lcf76f155ced4ddcb4097134ff3c332f" ma:taxonomyFieldName="MediaServiceImageTags" ma:displayName="Image Tags" ma:readOnly="false" ma:fieldId="{5cf76f15-5ced-4ddc-b409-7134ff3c332f}" ma:taxonomyMulti="true" ma:sspId="138d99aa-dc1b-4568-bbf8-76f48c855b0a" ma:termSetId="09814cd3-568e-fe90-9814-8d621ff8fb84" ma:anchorId="fba54fb3-c3e1-fe81-a776-ca4b69148c4d" ma:open="true" ma:isKeyword="false">
      <xsd:complexType>
        <xsd:sequence>
          <xsd:element ref="pc:Terms" minOccurs="0" maxOccurs="1"/>
        </xsd:sequence>
      </xsd:complexType>
    </xsd:element>
    <xsd:element name="MediaServiceObjectDetectorVersions" ma:index="20" nillable="true" ma:displayName="MediaServiceObjectDetectorVersions" ma:hidden="true" ma:indexed="true" ma:internalName="MediaServiceObjectDetectorVersions" ma:readOnly="true">
      <xsd:simpleType>
        <xsd:restriction base="dms:Text"/>
      </xsd:simpleType>
    </xsd:element>
    <xsd:element name="MediaServiceOCR" ma:index="21" nillable="true" ma:displayName="Extracted Text" ma:internalName="MediaServiceOCR" ma:readOnly="true">
      <xsd:simpleType>
        <xsd:restriction base="dms:Note">
          <xsd:maxLength value="255"/>
        </xsd:restriction>
      </xsd:simpleType>
    </xsd:element>
    <xsd:element name="MediaServiceGenerationTime" ma:index="22" nillable="true" ma:displayName="MediaServiceGenerationTime" ma:hidden="true" ma:internalName="MediaServiceGenerationTime" ma:readOnly="true">
      <xsd:simpleType>
        <xsd:restriction base="dms:Text"/>
      </xsd:simpleType>
    </xsd:element>
    <xsd:element name="MediaServiceEventHashCode" ma:index="23" nillable="true" ma:displayName="MediaServiceEventHashCode" ma:hidden="true" ma:internalName="MediaServiceEventHashCode" ma:readOnly="true">
      <xsd:simpleType>
        <xsd:restriction base="dms:Text"/>
      </xsd:simpleType>
    </xsd:element>
    <xsd:element name="MediaServiceDateTaken" ma:index="24" nillable="true" ma:displayName="MediaServiceDateTaken" ma:hidden="true" ma:indexed="true" ma:internalName="MediaServiceDateTaken" ma:readOnly="true">
      <xsd:simpleType>
        <xsd:restriction base="dms:Text"/>
      </xsd:simpleType>
    </xsd:element>
    <xsd:element name="MediaLengthInSeconds" ma:index="25" nillable="true" ma:displayName="MediaLengthInSeconds" ma:hidden="true" ma:internalName="MediaLengthInSeconds" ma:readOnly="true">
      <xsd:simpleType>
        <xsd:restriction base="dms:Unknown"/>
      </xsd:simpleType>
    </xsd:element>
    <xsd:element name="MediaServiceLocation" ma:index="26" nillable="true" ma:displayName="Location" ma:indexed="true" ma:internalName="MediaServiceLocation" ma:readOnly="true">
      <xsd:simpleType>
        <xsd:restriction base="dms:Text"/>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4.xml><?xml version="1.0" encoding="utf-8"?>
<?mso-contentType ?>
<spe:Receivers xmlns:spe="http://schemas.microsoft.com/sharepoint/events">
  <Receiver>
    <Name>Document ID Generator</Name>
    <Synchronization>Synchronous</Synchronization>
    <Type>10001</Type>
    <SequenceNumber>1000</SequenceNumber>
    <Url/>
    <Assembly>Microsoft.Office.DocumentManagement, Version=16.0.0.0, Culture=neutral, PublicKeyToken=71e9bce111e9429c</Assembly>
    <Class>Microsoft.Office.DocumentManagement.Internal.DocIdHandler</Class>
    <Data/>
    <Filter/>
  </Receiver>
  <Receiver>
    <Name>Document ID Generator</Name>
    <Synchronization>Synchronous</Synchronization>
    <Type>10002</Type>
    <SequenceNumber>1001</SequenceNumber>
    <Url/>
    <Assembly>Microsoft.Office.DocumentManagement, Version=16.0.0.0, Culture=neutral, PublicKeyToken=71e9bce111e9429c</Assembly>
    <Class>Microsoft.Office.DocumentManagement.Internal.DocIdHandler</Class>
    <Data/>
    <Filter/>
  </Receiver>
  <Receiver>
    <Name>Document ID Generator</Name>
    <Synchronization>Synchronous</Synchronization>
    <Type>10004</Type>
    <SequenceNumber>1002</SequenceNumber>
    <Url/>
    <Assembly>Microsoft.Office.DocumentManagement, Version=16.0.0.0, Culture=neutral, PublicKeyToken=71e9bce111e9429c</Assembly>
    <Class>Microsoft.Office.DocumentManagement.Internal.DocIdHandler</Class>
    <Data/>
    <Filter/>
  </Receiver>
  <Receiver>
    <Name>Document ID Generator</Name>
    <Synchronization>Synchronous</Synchronization>
    <Type>10006</Type>
    <SequenceNumber>1003</SequenceNumber>
    <Url/>
    <Assembly>Microsoft.Office.DocumentManagement, Version=16.0.0.0, Culture=neutral, PublicKeyToken=71e9bce111e9429c</Assembly>
    <Class>Microsoft.Office.DocumentManagement.Internal.DocIdHandler</Class>
    <Data/>
    <Filter/>
  </Receiver>
</spe:Receivers>
</file>

<file path=customXml/itemProps1.xml><?xml version="1.0" encoding="utf-8"?>
<ds:datastoreItem xmlns:ds="http://schemas.openxmlformats.org/officeDocument/2006/customXml" ds:itemID="{46B93BBE-805E-4B3A-A52D-77A706D847B3}">
  <ds:schemaRefs>
    <ds:schemaRef ds:uri="http://purl.org/dc/elements/1.1/"/>
    <ds:schemaRef ds:uri="063a132e-7922-4f1a-9ebb-16b3e240ff44"/>
    <ds:schemaRef ds:uri="e0a67773-b602-44e2-9df0-6b1cc69b2bfd"/>
    <ds:schemaRef ds:uri="http://schemas.microsoft.com/office/2006/documentManagement/types"/>
    <ds:schemaRef ds:uri="http://schemas.microsoft.com/office/infopath/2007/PartnerControls"/>
    <ds:schemaRef ds:uri="http://purl.org/dc/terms/"/>
    <ds:schemaRef ds:uri="http://www.w3.org/XML/1998/namespace"/>
    <ds:schemaRef ds:uri="http://schemas.openxmlformats.org/package/2006/metadata/core-properties"/>
    <ds:schemaRef ds:uri="http://schemas.microsoft.com/office/2006/metadata/properties"/>
    <ds:schemaRef ds:uri="http://purl.org/dc/dcmitype/"/>
  </ds:schemaRefs>
</ds:datastoreItem>
</file>

<file path=customXml/itemProps2.xml><?xml version="1.0" encoding="utf-8"?>
<ds:datastoreItem xmlns:ds="http://schemas.openxmlformats.org/officeDocument/2006/customXml" ds:itemID="{DA554D0B-B2B0-4F37-8520-28C18FDD5B73}">
  <ds:schemaRefs>
    <ds:schemaRef ds:uri="http://schemas.microsoft.com/sharepoint/v3/contenttype/forms"/>
  </ds:schemaRefs>
</ds:datastoreItem>
</file>

<file path=customXml/itemProps3.xml><?xml version="1.0" encoding="utf-8"?>
<ds:datastoreItem xmlns:ds="http://schemas.openxmlformats.org/officeDocument/2006/customXml" ds:itemID="{5E9A3455-303A-4494-8A2E-7689057BCDE4}">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063a132e-7922-4f1a-9ebb-16b3e240ff44"/>
    <ds:schemaRef ds:uri="e0a67773-b602-44e2-9df0-6b1cc69b2bfd"/>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customXml/itemProps4.xml><?xml version="1.0" encoding="utf-8"?>
<ds:datastoreItem xmlns:ds="http://schemas.openxmlformats.org/officeDocument/2006/customXml" ds:itemID="{5BD1ED65-557C-490D-9965-D0205CE5EB30}">
  <ds:schemaRefs>
    <ds:schemaRef ds:uri="http://schemas.microsoft.com/sharepoint/events"/>
  </ds:schemaRefs>
</ds:datastoreItem>
</file>

<file path=docProps/app.xml><?xml version="1.0" encoding="utf-8"?>
<Properties xmlns="http://schemas.openxmlformats.org/officeDocument/2006/extended-properties" xmlns:vt="http://schemas.openxmlformats.org/officeDocument/2006/docPropsVTypes">
  <Template>General PowerPoint Template</Template>
  <TotalTime>360</TotalTime>
  <Words>3673</Words>
  <Application>Microsoft Office PowerPoint</Application>
  <PresentationFormat>A4 Paper (210x297 mm)</PresentationFormat>
  <Paragraphs>330</Paragraphs>
  <Slides>36</Slides>
  <Notes>28</Notes>
  <HiddenSlides>0</HiddenSlides>
  <MMClips>0</MMClips>
  <ScaleCrop>false</ScaleCrop>
  <HeadingPairs>
    <vt:vector size="6" baseType="variant">
      <vt:variant>
        <vt:lpstr>Fonts Used</vt:lpstr>
      </vt:variant>
      <vt:variant>
        <vt:i4>7</vt:i4>
      </vt:variant>
      <vt:variant>
        <vt:lpstr>Theme</vt:lpstr>
      </vt:variant>
      <vt:variant>
        <vt:i4>3</vt:i4>
      </vt:variant>
      <vt:variant>
        <vt:lpstr>Slide Titles</vt:lpstr>
      </vt:variant>
      <vt:variant>
        <vt:i4>36</vt:i4>
      </vt:variant>
    </vt:vector>
  </HeadingPairs>
  <TitlesOfParts>
    <vt:vector size="46" baseType="lpstr">
      <vt:lpstr>Arial</vt:lpstr>
      <vt:lpstr>Calibri</vt:lpstr>
      <vt:lpstr>Courier New</vt:lpstr>
      <vt:lpstr>Segoe UI</vt:lpstr>
      <vt:lpstr>Source Sans Pro</vt:lpstr>
      <vt:lpstr>Symbol</vt:lpstr>
      <vt:lpstr>Times New Roman</vt:lpstr>
      <vt:lpstr>Title Slides</vt:lpstr>
      <vt:lpstr>Divider Slides</vt:lpstr>
      <vt:lpstr>End slide</vt:lpstr>
      <vt:lpstr>Open Government Partnership  Progress Report </vt:lpstr>
      <vt:lpstr>2.15-2.25pm: Commitment One </vt:lpstr>
      <vt:lpstr>Commitment 1- Adopt the Policy Community Engagement Tool (PCET)</vt:lpstr>
      <vt:lpstr>Commitment 1</vt:lpstr>
      <vt:lpstr>Commitment 1 Question Time</vt:lpstr>
      <vt:lpstr>2.25-2.35pm: Commitment Two</vt:lpstr>
      <vt:lpstr>Commitment 2 – Research deliberative processes for community engagement </vt:lpstr>
      <vt:lpstr>Commitment 2</vt:lpstr>
      <vt:lpstr>Commitment 2 Question Time</vt:lpstr>
      <vt:lpstr>2.35-2.45pm: Commitment Four</vt:lpstr>
      <vt:lpstr>Commitment 4- Design and implement a National Counter Fraud and Corruption Strategy  </vt:lpstr>
      <vt:lpstr>Commitment 4</vt:lpstr>
      <vt:lpstr>Commitment 4 Question Time</vt:lpstr>
      <vt:lpstr>2.45-2.55pm: Commitment Five</vt:lpstr>
      <vt:lpstr>Commitment 5- Increase transparency of beneficial ownership of companies and limited partnerships  </vt:lpstr>
      <vt:lpstr>Commitment 5</vt:lpstr>
      <vt:lpstr>Commitment 5 Question Time</vt:lpstr>
      <vt:lpstr>3.05-3.15pm: Commitment Six</vt:lpstr>
      <vt:lpstr>Commitment 6- Improve govt procurement transparency </vt:lpstr>
      <vt:lpstr>Commitment 6</vt:lpstr>
      <vt:lpstr>Commitment 6 Question Time</vt:lpstr>
      <vt:lpstr>3.15-3.25pm: Commitment Three</vt:lpstr>
      <vt:lpstr>Commitment 3- Establish a multi- channel approach to delivery of govt information and services</vt:lpstr>
      <vt:lpstr>Commitment 3</vt:lpstr>
      <vt:lpstr>Commitment 3 Question Time</vt:lpstr>
      <vt:lpstr>3.25-3.35pm: Commitment Seven</vt:lpstr>
      <vt:lpstr>Commitment 7- Strengthen scrutiny of OIA exemption clauses </vt:lpstr>
      <vt:lpstr>Commitment 7</vt:lpstr>
      <vt:lpstr>Commitment 7 Question Time</vt:lpstr>
      <vt:lpstr>3.35-3.45pm: Commitment Eight</vt:lpstr>
      <vt:lpstr>Commitment 8 - Improve transparency and accountability of govt algorithm use</vt:lpstr>
      <vt:lpstr>Commitment 8</vt:lpstr>
      <vt:lpstr>Commitment 8</vt:lpstr>
      <vt:lpstr>Commitment 8 Question Time </vt:lpstr>
      <vt:lpstr>Send any additional questions to:</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Website Refresh 2021: Comms plan </dc:title>
  <dc:creator>Megan Mackie</dc:creator>
  <cp:lastModifiedBy>Cathy Adank</cp:lastModifiedBy>
  <cp:revision>1</cp:revision>
  <dcterms:created xsi:type="dcterms:W3CDTF">2021-10-07T19:58:23Z</dcterms:created>
  <dcterms:modified xsi:type="dcterms:W3CDTF">2023-06-29T01:26:16Z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0x010100F21C7F10602F9242B907F172BE191C25</vt:lpwstr>
  </property>
  <property fmtid="{D5CDD505-2E9C-101B-9397-08002B2CF9AE}" pid="3" name="_dlc_DocIdItemGuid">
    <vt:lpwstr>30ab4607-8c42-432a-ae41-4656ca2776b5</vt:lpwstr>
  </property>
  <property fmtid="{D5CDD505-2E9C-101B-9397-08002B2CF9AE}" pid="4" name="PublishingStartDate">
    <vt:lpwstr/>
  </property>
  <property fmtid="{D5CDD505-2E9C-101B-9397-08002B2CF9AE}" pid="5" name="PublishingExpirationDate">
    <vt:lpwstr/>
  </property>
  <property fmtid="{D5CDD505-2E9C-101B-9397-08002B2CF9AE}" pid="6" name="SharedWithUsers">
    <vt:lpwstr>33;#Marian Mortensen;#26710;#Andrew Harris;#24749;#Megan Mackie</vt:lpwstr>
  </property>
  <property fmtid="{D5CDD505-2E9C-101B-9397-08002B2CF9AE}" pid="7" name="MediaServiceImageTags">
    <vt:lpwstr/>
  </property>
  <property fmtid="{D5CDD505-2E9C-101B-9397-08002B2CF9AE}" pid="8" name="Sub-heading">
    <vt:lpwstr/>
  </property>
  <property fmtid="{D5CDD505-2E9C-101B-9397-08002B2CF9AE}" pid="9" name="Order">
    <vt:r8>19800</vt:r8>
  </property>
  <property fmtid="{D5CDD505-2E9C-101B-9397-08002B2CF9AE}" pid="10" name="WorkflowVersion">
    <vt:i4>1</vt:i4>
  </property>
  <property fmtid="{D5CDD505-2E9C-101B-9397-08002B2CF9AE}" pid="11" name="GUID">
    <vt:lpwstr>2dc359fc-712e-4014-acae-efaa177141ff</vt:lpwstr>
  </property>
</Properties>
</file>